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8"/>
  </p:notesMasterIdLst>
  <p:handoutMasterIdLst>
    <p:handoutMasterId r:id="rId39"/>
  </p:handoutMasterIdLst>
  <p:sldIdLst>
    <p:sldId id="256" r:id="rId2"/>
    <p:sldId id="321" r:id="rId3"/>
    <p:sldId id="322" r:id="rId4"/>
    <p:sldId id="258" r:id="rId5"/>
    <p:sldId id="293" r:id="rId6"/>
    <p:sldId id="294" r:id="rId7"/>
    <p:sldId id="295" r:id="rId8"/>
    <p:sldId id="296" r:id="rId9"/>
    <p:sldId id="259" r:id="rId10"/>
    <p:sldId id="299" r:id="rId11"/>
    <p:sldId id="269" r:id="rId12"/>
    <p:sldId id="297" r:id="rId13"/>
    <p:sldId id="298" r:id="rId14"/>
    <p:sldId id="324" r:id="rId15"/>
    <p:sldId id="300" r:id="rId16"/>
    <p:sldId id="301" r:id="rId17"/>
    <p:sldId id="302" r:id="rId18"/>
    <p:sldId id="303" r:id="rId19"/>
    <p:sldId id="306" r:id="rId20"/>
    <p:sldId id="323" r:id="rId21"/>
    <p:sldId id="305" r:id="rId22"/>
    <p:sldId id="304" r:id="rId23"/>
    <p:sldId id="307" r:id="rId24"/>
    <p:sldId id="308" r:id="rId25"/>
    <p:sldId id="309" r:id="rId26"/>
    <p:sldId id="311" r:id="rId27"/>
    <p:sldId id="312" r:id="rId28"/>
    <p:sldId id="310" r:id="rId29"/>
    <p:sldId id="313" r:id="rId30"/>
    <p:sldId id="314" r:id="rId31"/>
    <p:sldId id="315" r:id="rId32"/>
    <p:sldId id="316" r:id="rId33"/>
    <p:sldId id="317" r:id="rId34"/>
    <p:sldId id="318" r:id="rId35"/>
    <p:sldId id="319" r:id="rId36"/>
    <p:sldId id="320" r:id="rId37"/>
  </p:sldIdLst>
  <p:sldSz cx="12192000" cy="6858000"/>
  <p:notesSz cx="6864350" cy="9996488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094F15CF-6361-4688-910C-8873CC0CC972}">
          <p14:sldIdLst>
            <p14:sldId id="256"/>
          </p14:sldIdLst>
        </p14:section>
        <p14:section name="摘要部分" id="{ADB8CC0F-04C7-4A36-AFC2-8C3596AE3034}">
          <p14:sldIdLst>
            <p14:sldId id="321"/>
          </p14:sldIdLst>
        </p14:section>
        <p14:section name="Mammal vision system" id="{406408D0-B622-4D31-974E-8D70AA3362B1}">
          <p14:sldIdLst>
            <p14:sldId id="322"/>
            <p14:sldId id="258"/>
            <p14:sldId id="293"/>
            <p14:sldId id="294"/>
          </p14:sldIdLst>
        </p14:section>
        <p14:section name="From mammals to machines: open set recognition" id="{58878853-8563-46BF-83E1-42EB4DB581AF}">
          <p14:sldIdLst>
            <p14:sldId id="295"/>
          </p14:sldIdLst>
        </p14:section>
        <p14:section name="OSR Background" id="{29177E57-EBC6-4DB6-9865-57415064183D}">
          <p14:sldIdLst>
            <p14:sldId id="296"/>
            <p14:sldId id="259"/>
            <p14:sldId id="299"/>
            <p14:sldId id="269"/>
            <p14:sldId id="297"/>
            <p14:sldId id="298"/>
          </p14:sldIdLst>
        </p14:section>
        <p14:section name="Famility hypothesis" id="{7EB16F3B-B3D8-44AC-B93C-94915321F41D}">
          <p14:sldIdLst>
            <p14:sldId id="324"/>
          </p14:sldIdLst>
        </p14:section>
        <p14:section name="hypothesis" id="{662CE959-2F10-42BE-BA18-339A5E179AF4}">
          <p14:sldIdLst>
            <p14:sldId id="300"/>
            <p14:sldId id="301"/>
            <p14:sldId id="302"/>
            <p14:sldId id="303"/>
            <p14:sldId id="306"/>
          </p14:sldIdLst>
        </p14:section>
        <p14:section name="verify hypo" id="{392FB7D3-A95F-49A4-BD23-982C5FFD91F9}">
          <p14:sldIdLst>
            <p14:sldId id="323"/>
            <p14:sldId id="305"/>
            <p14:sldId id="304"/>
            <p14:sldId id="307"/>
            <p14:sldId id="308"/>
            <p14:sldId id="309"/>
          </p14:sldIdLst>
        </p14:section>
        <p14:section name="hypo to explain" id="{8F2BC339-7B6D-4396-9C82-1C84C6BEF8BD}">
          <p14:sldIdLst>
            <p14:sldId id="311"/>
            <p14:sldId id="312"/>
            <p14:sldId id="310"/>
            <p14:sldId id="313"/>
            <p14:sldId id="314"/>
            <p14:sldId id="315"/>
            <p14:sldId id="316"/>
            <p14:sldId id="317"/>
            <p14:sldId id="318"/>
          </p14:sldIdLst>
        </p14:section>
        <p14:section name="Conclusion" id="{6B7AB440-0144-4717-AB60-7CF7717365D0}">
          <p14:sldIdLst>
            <p14:sldId id="319"/>
            <p14:sldId id="32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3149" userDrawn="1">
          <p15:clr>
            <a:srgbClr val="A4A3A4"/>
          </p15:clr>
        </p15:guide>
        <p15:guide id="2" pos="2162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6155F"/>
    <a:srgbClr val="5B9BD5"/>
    <a:srgbClr val="4DC58D"/>
    <a:srgbClr val="70AD47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5717AE7-298A-4BFF-97BE-68A7C5412D5A}" v="1748" dt="2023-03-24T00:38:48.95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0174" autoAdjust="0"/>
  </p:normalViewPr>
  <p:slideViewPr>
    <p:cSldViewPr snapToGrid="0" showGuides="1">
      <p:cViewPr varScale="1">
        <p:scale>
          <a:sx n="145" d="100"/>
          <a:sy n="145" d="100"/>
        </p:scale>
        <p:origin x="120" y="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118" d="100"/>
          <a:sy n="118" d="100"/>
        </p:scale>
        <p:origin x="3232" y="100"/>
      </p:cViewPr>
      <p:guideLst>
        <p:guide orient="horz" pos="3149"/>
        <p:guide pos="2162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45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XuMingle" userId="6accb246-f179-42e5-8cc4-2c1a8de5b234" providerId="ADAL" clId="{0E601E55-D5AE-49BE-9A12-77034AC5D503}"/>
    <pc:docChg chg="undo redo custSel addSld delSld modSld sldOrd addSection delSection modSection">
      <pc:chgData name="XuMingle" userId="6accb246-f179-42e5-8cc4-2c1a8de5b234" providerId="ADAL" clId="{0E601E55-D5AE-49BE-9A12-77034AC5D503}" dt="2022-11-29T04:53:37.855" v="8285"/>
      <pc:docMkLst>
        <pc:docMk/>
      </pc:docMkLst>
      <pc:sldChg chg="delSp modSp mod">
        <pc:chgData name="XuMingle" userId="6accb246-f179-42e5-8cc4-2c1a8de5b234" providerId="ADAL" clId="{0E601E55-D5AE-49BE-9A12-77034AC5D503}" dt="2022-11-28T07:17:49.335" v="108" actId="20577"/>
        <pc:sldMkLst>
          <pc:docMk/>
          <pc:sldMk cId="2558930132" sldId="256"/>
        </pc:sldMkLst>
        <pc:spChg chg="mod">
          <ac:chgData name="XuMingle" userId="6accb246-f179-42e5-8cc4-2c1a8de5b234" providerId="ADAL" clId="{0E601E55-D5AE-49BE-9A12-77034AC5D503}" dt="2022-11-28T07:17:42.622" v="103" actId="20577"/>
          <ac:spMkLst>
            <pc:docMk/>
            <pc:sldMk cId="2558930132" sldId="256"/>
            <ac:spMk id="2" creationId="{402838FA-C2C9-8EA3-4B67-9325922EAFE4}"/>
          </ac:spMkLst>
        </pc:spChg>
        <pc:spChg chg="mod">
          <ac:chgData name="XuMingle" userId="6accb246-f179-42e5-8cc4-2c1a8de5b234" providerId="ADAL" clId="{0E601E55-D5AE-49BE-9A12-77034AC5D503}" dt="2022-11-28T07:17:49.335" v="108" actId="20577"/>
          <ac:spMkLst>
            <pc:docMk/>
            <pc:sldMk cId="2558930132" sldId="256"/>
            <ac:spMk id="3" creationId="{8C977B0B-78A5-9FBE-03C9-C6E3918D24B7}"/>
          </ac:spMkLst>
        </pc:spChg>
        <pc:spChg chg="del">
          <ac:chgData name="XuMingle" userId="6accb246-f179-42e5-8cc4-2c1a8de5b234" providerId="ADAL" clId="{0E601E55-D5AE-49BE-9A12-77034AC5D503}" dt="2022-11-28T07:17:16.822" v="49" actId="478"/>
          <ac:spMkLst>
            <pc:docMk/>
            <pc:sldMk cId="2558930132" sldId="256"/>
            <ac:spMk id="6" creationId="{9FE2CCC2-F19C-9830-1003-815D7710712A}"/>
          </ac:spMkLst>
        </pc:spChg>
      </pc:sldChg>
      <pc:sldChg chg="modSp new del mod">
        <pc:chgData name="XuMingle" userId="6accb246-f179-42e5-8cc4-2c1a8de5b234" providerId="ADAL" clId="{0E601E55-D5AE-49BE-9A12-77034AC5D503}" dt="2022-11-29T04:51:20.151" v="8267" actId="47"/>
        <pc:sldMkLst>
          <pc:docMk/>
          <pc:sldMk cId="90582638" sldId="257"/>
        </pc:sldMkLst>
        <pc:spChg chg="mod">
          <ac:chgData name="XuMingle" userId="6accb246-f179-42e5-8cc4-2c1a8de5b234" providerId="ADAL" clId="{0E601E55-D5AE-49BE-9A12-77034AC5D503}" dt="2022-11-28T07:20:17.353" v="220" actId="20577"/>
          <ac:spMkLst>
            <pc:docMk/>
            <pc:sldMk cId="90582638" sldId="257"/>
            <ac:spMk id="2" creationId="{E7F3118E-E1AC-FFC9-BBC2-D128DE008EB8}"/>
          </ac:spMkLst>
        </pc:spChg>
        <pc:spChg chg="mod">
          <ac:chgData name="XuMingle" userId="6accb246-f179-42e5-8cc4-2c1a8de5b234" providerId="ADAL" clId="{0E601E55-D5AE-49BE-9A12-77034AC5D503}" dt="2022-11-28T07:18:13.795" v="125" actId="20577"/>
          <ac:spMkLst>
            <pc:docMk/>
            <pc:sldMk cId="90582638" sldId="257"/>
            <ac:spMk id="4" creationId="{3FAB5D90-D859-B567-F20E-3F02CDBB0F74}"/>
          </ac:spMkLst>
        </pc:spChg>
      </pc:sldChg>
      <pc:sldChg chg="addSp delSp modSp new mod ord">
        <pc:chgData name="XuMingle" userId="6accb246-f179-42e5-8cc4-2c1a8de5b234" providerId="ADAL" clId="{0E601E55-D5AE-49BE-9A12-77034AC5D503}" dt="2022-11-28T08:06:32.798" v="1513" actId="1076"/>
        <pc:sldMkLst>
          <pc:docMk/>
          <pc:sldMk cId="3401848262" sldId="258"/>
        </pc:sldMkLst>
        <pc:spChg chg="del">
          <ac:chgData name="XuMingle" userId="6accb246-f179-42e5-8cc4-2c1a8de5b234" providerId="ADAL" clId="{0E601E55-D5AE-49BE-9A12-77034AC5D503}" dt="2022-11-28T07:20:43.598" v="239" actId="478"/>
          <ac:spMkLst>
            <pc:docMk/>
            <pc:sldMk cId="3401848262" sldId="258"/>
            <ac:spMk id="2" creationId="{E409CF66-66E1-4AA4-70CD-B181D8C0DC53}"/>
          </ac:spMkLst>
        </pc:spChg>
        <pc:spChg chg="mod">
          <ac:chgData name="XuMingle" userId="6accb246-f179-42e5-8cc4-2c1a8de5b234" providerId="ADAL" clId="{0E601E55-D5AE-49BE-9A12-77034AC5D503}" dt="2022-11-28T07:45:27.380" v="847" actId="20577"/>
          <ac:spMkLst>
            <pc:docMk/>
            <pc:sldMk cId="3401848262" sldId="258"/>
            <ac:spMk id="4" creationId="{55DFA0DD-5622-4EA7-0E01-212793951749}"/>
          </ac:spMkLst>
        </pc:spChg>
        <pc:spChg chg="add del mod">
          <ac:chgData name="XuMingle" userId="6accb246-f179-42e5-8cc4-2c1a8de5b234" providerId="ADAL" clId="{0E601E55-D5AE-49BE-9A12-77034AC5D503}" dt="2022-11-28T07:45:44.934" v="850" actId="478"/>
          <ac:spMkLst>
            <pc:docMk/>
            <pc:sldMk cId="3401848262" sldId="258"/>
            <ac:spMk id="5" creationId="{7914CA79-313B-F072-4643-57EA40F8B3C1}"/>
          </ac:spMkLst>
        </pc:spChg>
        <pc:spChg chg="add del mod">
          <ac:chgData name="XuMingle" userId="6accb246-f179-42e5-8cc4-2c1a8de5b234" providerId="ADAL" clId="{0E601E55-D5AE-49BE-9A12-77034AC5D503}" dt="2022-11-28T07:45:44.934" v="850" actId="478"/>
          <ac:spMkLst>
            <pc:docMk/>
            <pc:sldMk cId="3401848262" sldId="258"/>
            <ac:spMk id="6" creationId="{8A1BEDB7-A23E-BF37-F61E-FD21FD42F224}"/>
          </ac:spMkLst>
        </pc:spChg>
        <pc:spChg chg="add del mod">
          <ac:chgData name="XuMingle" userId="6accb246-f179-42e5-8cc4-2c1a8de5b234" providerId="ADAL" clId="{0E601E55-D5AE-49BE-9A12-77034AC5D503}" dt="2022-11-28T07:21:50.747" v="269" actId="478"/>
          <ac:spMkLst>
            <pc:docMk/>
            <pc:sldMk cId="3401848262" sldId="258"/>
            <ac:spMk id="7" creationId="{2C5DEDE3-D7A5-47B9-F96E-BD4FDA021D5E}"/>
          </ac:spMkLst>
        </pc:spChg>
        <pc:spChg chg="add del mod">
          <ac:chgData name="XuMingle" userId="6accb246-f179-42e5-8cc4-2c1a8de5b234" providerId="ADAL" clId="{0E601E55-D5AE-49BE-9A12-77034AC5D503}" dt="2022-11-28T07:21:50.747" v="269" actId="478"/>
          <ac:spMkLst>
            <pc:docMk/>
            <pc:sldMk cId="3401848262" sldId="258"/>
            <ac:spMk id="8" creationId="{79B2D9E2-918D-3A7B-929F-1C602E1CBD4D}"/>
          </ac:spMkLst>
        </pc:spChg>
        <pc:spChg chg="add del mod">
          <ac:chgData name="XuMingle" userId="6accb246-f179-42e5-8cc4-2c1a8de5b234" providerId="ADAL" clId="{0E601E55-D5AE-49BE-9A12-77034AC5D503}" dt="2022-11-28T07:21:50.747" v="269" actId="478"/>
          <ac:spMkLst>
            <pc:docMk/>
            <pc:sldMk cId="3401848262" sldId="258"/>
            <ac:spMk id="9" creationId="{1B5A441E-F6CF-BF26-888F-23D03037E7ED}"/>
          </ac:spMkLst>
        </pc:spChg>
        <pc:spChg chg="add del mod">
          <ac:chgData name="XuMingle" userId="6accb246-f179-42e5-8cc4-2c1a8de5b234" providerId="ADAL" clId="{0E601E55-D5AE-49BE-9A12-77034AC5D503}" dt="2022-11-28T07:21:50.747" v="269" actId="478"/>
          <ac:spMkLst>
            <pc:docMk/>
            <pc:sldMk cId="3401848262" sldId="258"/>
            <ac:spMk id="10" creationId="{607709E6-CE2C-30AC-479C-132CF93C9C02}"/>
          </ac:spMkLst>
        </pc:spChg>
        <pc:spChg chg="add del mod">
          <ac:chgData name="XuMingle" userId="6accb246-f179-42e5-8cc4-2c1a8de5b234" providerId="ADAL" clId="{0E601E55-D5AE-49BE-9A12-77034AC5D503}" dt="2022-11-28T07:21:50.747" v="269" actId="478"/>
          <ac:spMkLst>
            <pc:docMk/>
            <pc:sldMk cId="3401848262" sldId="258"/>
            <ac:spMk id="11" creationId="{12882723-6036-D02D-B857-1A4D15494D0A}"/>
          </ac:spMkLst>
        </pc:spChg>
        <pc:spChg chg="add del mod">
          <ac:chgData name="XuMingle" userId="6accb246-f179-42e5-8cc4-2c1a8de5b234" providerId="ADAL" clId="{0E601E55-D5AE-49BE-9A12-77034AC5D503}" dt="2022-11-28T07:21:50.747" v="269" actId="478"/>
          <ac:spMkLst>
            <pc:docMk/>
            <pc:sldMk cId="3401848262" sldId="258"/>
            <ac:spMk id="12" creationId="{14702B7A-4000-B65A-7194-2FD4E904809B}"/>
          </ac:spMkLst>
        </pc:spChg>
        <pc:spChg chg="add del mod">
          <ac:chgData name="XuMingle" userId="6accb246-f179-42e5-8cc4-2c1a8de5b234" providerId="ADAL" clId="{0E601E55-D5AE-49BE-9A12-77034AC5D503}" dt="2022-11-28T07:21:50.747" v="269" actId="478"/>
          <ac:spMkLst>
            <pc:docMk/>
            <pc:sldMk cId="3401848262" sldId="258"/>
            <ac:spMk id="13" creationId="{6225D8C4-73CC-763C-408F-BDD53E2A80E1}"/>
          </ac:spMkLst>
        </pc:spChg>
        <pc:spChg chg="add del mod">
          <ac:chgData name="XuMingle" userId="6accb246-f179-42e5-8cc4-2c1a8de5b234" providerId="ADAL" clId="{0E601E55-D5AE-49BE-9A12-77034AC5D503}" dt="2022-11-28T07:26:58.845" v="407" actId="478"/>
          <ac:spMkLst>
            <pc:docMk/>
            <pc:sldMk cId="3401848262" sldId="258"/>
            <ac:spMk id="14" creationId="{C3B57820-A83D-39D7-586D-632776BE77C6}"/>
          </ac:spMkLst>
        </pc:spChg>
        <pc:spChg chg="add del mod">
          <ac:chgData name="XuMingle" userId="6accb246-f179-42e5-8cc4-2c1a8de5b234" providerId="ADAL" clId="{0E601E55-D5AE-49BE-9A12-77034AC5D503}" dt="2022-11-28T07:22:59.469" v="317" actId="478"/>
          <ac:spMkLst>
            <pc:docMk/>
            <pc:sldMk cId="3401848262" sldId="258"/>
            <ac:spMk id="15" creationId="{A8B9B8F6-7985-BCBD-0C21-CDAAA97F588A}"/>
          </ac:spMkLst>
        </pc:spChg>
        <pc:spChg chg="add del mod">
          <ac:chgData name="XuMingle" userId="6accb246-f179-42e5-8cc4-2c1a8de5b234" providerId="ADAL" clId="{0E601E55-D5AE-49BE-9A12-77034AC5D503}" dt="2022-11-28T07:45:44.934" v="850" actId="478"/>
          <ac:spMkLst>
            <pc:docMk/>
            <pc:sldMk cId="3401848262" sldId="258"/>
            <ac:spMk id="16" creationId="{F4039A24-4FCD-BEB2-23C7-53CF7D446FDD}"/>
          </ac:spMkLst>
        </pc:spChg>
        <pc:spChg chg="add del mod">
          <ac:chgData name="XuMingle" userId="6accb246-f179-42e5-8cc4-2c1a8de5b234" providerId="ADAL" clId="{0E601E55-D5AE-49BE-9A12-77034AC5D503}" dt="2022-11-28T07:45:44.934" v="850" actId="478"/>
          <ac:spMkLst>
            <pc:docMk/>
            <pc:sldMk cId="3401848262" sldId="258"/>
            <ac:spMk id="17" creationId="{7522CA05-8B89-E4AD-144A-8139D6746136}"/>
          </ac:spMkLst>
        </pc:spChg>
        <pc:spChg chg="add del mod">
          <ac:chgData name="XuMingle" userId="6accb246-f179-42e5-8cc4-2c1a8de5b234" providerId="ADAL" clId="{0E601E55-D5AE-49BE-9A12-77034AC5D503}" dt="2022-11-28T07:26:58.845" v="407" actId="478"/>
          <ac:spMkLst>
            <pc:docMk/>
            <pc:sldMk cId="3401848262" sldId="258"/>
            <ac:spMk id="18" creationId="{3771E6AC-E793-07B3-71E7-D37989CFF1EF}"/>
          </ac:spMkLst>
        </pc:spChg>
        <pc:spChg chg="add del mod">
          <ac:chgData name="XuMingle" userId="6accb246-f179-42e5-8cc4-2c1a8de5b234" providerId="ADAL" clId="{0E601E55-D5AE-49BE-9A12-77034AC5D503}" dt="2022-11-28T07:45:44.934" v="850" actId="478"/>
          <ac:spMkLst>
            <pc:docMk/>
            <pc:sldMk cId="3401848262" sldId="258"/>
            <ac:spMk id="19" creationId="{2168FE4C-9BDF-9853-1A4C-2E596FC09908}"/>
          </ac:spMkLst>
        </pc:spChg>
        <pc:spChg chg="add del mod">
          <ac:chgData name="XuMingle" userId="6accb246-f179-42e5-8cc4-2c1a8de5b234" providerId="ADAL" clId="{0E601E55-D5AE-49BE-9A12-77034AC5D503}" dt="2022-11-28T07:45:44.934" v="850" actId="478"/>
          <ac:spMkLst>
            <pc:docMk/>
            <pc:sldMk cId="3401848262" sldId="258"/>
            <ac:spMk id="20" creationId="{77015C73-976C-DD75-C5FC-9398D6ABF084}"/>
          </ac:spMkLst>
        </pc:spChg>
        <pc:spChg chg="add del mod">
          <ac:chgData name="XuMingle" userId="6accb246-f179-42e5-8cc4-2c1a8de5b234" providerId="ADAL" clId="{0E601E55-D5AE-49BE-9A12-77034AC5D503}" dt="2022-11-28T07:45:44.934" v="850" actId="478"/>
          <ac:spMkLst>
            <pc:docMk/>
            <pc:sldMk cId="3401848262" sldId="258"/>
            <ac:spMk id="22" creationId="{A8A17CCF-B0D6-6F8C-79E4-E1503CEFC76F}"/>
          </ac:spMkLst>
        </pc:spChg>
        <pc:spChg chg="add del mod">
          <ac:chgData name="XuMingle" userId="6accb246-f179-42e5-8cc4-2c1a8de5b234" providerId="ADAL" clId="{0E601E55-D5AE-49BE-9A12-77034AC5D503}" dt="2022-11-28T07:45:44.934" v="850" actId="478"/>
          <ac:spMkLst>
            <pc:docMk/>
            <pc:sldMk cId="3401848262" sldId="258"/>
            <ac:spMk id="23" creationId="{D3200B4D-2319-07C5-AC49-FB1F795F8D22}"/>
          </ac:spMkLst>
        </pc:spChg>
        <pc:spChg chg="add mod">
          <ac:chgData name="XuMingle" userId="6accb246-f179-42e5-8cc4-2c1a8de5b234" providerId="ADAL" clId="{0E601E55-D5AE-49BE-9A12-77034AC5D503}" dt="2022-11-28T07:59:07.036" v="1228" actId="1076"/>
          <ac:spMkLst>
            <pc:docMk/>
            <pc:sldMk cId="3401848262" sldId="258"/>
            <ac:spMk id="24" creationId="{982DC85C-AF14-222B-47D4-93E8463B3461}"/>
          </ac:spMkLst>
        </pc:spChg>
        <pc:spChg chg="add mod">
          <ac:chgData name="XuMingle" userId="6accb246-f179-42e5-8cc4-2c1a8de5b234" providerId="ADAL" clId="{0E601E55-D5AE-49BE-9A12-77034AC5D503}" dt="2022-11-28T08:06:28.777" v="1512" actId="1076"/>
          <ac:spMkLst>
            <pc:docMk/>
            <pc:sldMk cId="3401848262" sldId="258"/>
            <ac:spMk id="25" creationId="{CD8A794D-0C0F-C1B5-7C02-0AEC852584B2}"/>
          </ac:spMkLst>
        </pc:spChg>
        <pc:spChg chg="add mod">
          <ac:chgData name="XuMingle" userId="6accb246-f179-42e5-8cc4-2c1a8de5b234" providerId="ADAL" clId="{0E601E55-D5AE-49BE-9A12-77034AC5D503}" dt="2022-11-28T08:06:28.777" v="1512" actId="1076"/>
          <ac:spMkLst>
            <pc:docMk/>
            <pc:sldMk cId="3401848262" sldId="258"/>
            <ac:spMk id="26" creationId="{45F4C9FD-C62C-42B7-3DBE-A805E9F9AA13}"/>
          </ac:spMkLst>
        </pc:spChg>
        <pc:spChg chg="add mod">
          <ac:chgData name="XuMingle" userId="6accb246-f179-42e5-8cc4-2c1a8de5b234" providerId="ADAL" clId="{0E601E55-D5AE-49BE-9A12-77034AC5D503}" dt="2022-11-28T08:06:32.798" v="1513" actId="1076"/>
          <ac:spMkLst>
            <pc:docMk/>
            <pc:sldMk cId="3401848262" sldId="258"/>
            <ac:spMk id="27" creationId="{2A155B7E-D53F-CAAD-C865-FE3486F6F99A}"/>
          </ac:spMkLst>
        </pc:spChg>
        <pc:spChg chg="add mod">
          <ac:chgData name="XuMingle" userId="6accb246-f179-42e5-8cc4-2c1a8de5b234" providerId="ADAL" clId="{0E601E55-D5AE-49BE-9A12-77034AC5D503}" dt="2022-11-28T08:06:32.798" v="1513" actId="1076"/>
          <ac:spMkLst>
            <pc:docMk/>
            <pc:sldMk cId="3401848262" sldId="258"/>
            <ac:spMk id="28" creationId="{916E7FED-B726-D5B7-B894-117A7C9BE423}"/>
          </ac:spMkLst>
        </pc:spChg>
        <pc:spChg chg="add del mod">
          <ac:chgData name="XuMingle" userId="6accb246-f179-42e5-8cc4-2c1a8de5b234" providerId="ADAL" clId="{0E601E55-D5AE-49BE-9A12-77034AC5D503}" dt="2022-11-28T07:49:31.872" v="952" actId="478"/>
          <ac:spMkLst>
            <pc:docMk/>
            <pc:sldMk cId="3401848262" sldId="258"/>
            <ac:spMk id="29" creationId="{1A136BAE-B8EE-2FFB-8EAD-94395DB8B69C}"/>
          </ac:spMkLst>
        </pc:spChg>
        <pc:spChg chg="add mod">
          <ac:chgData name="XuMingle" userId="6accb246-f179-42e5-8cc4-2c1a8de5b234" providerId="ADAL" clId="{0E601E55-D5AE-49BE-9A12-77034AC5D503}" dt="2022-11-28T08:06:32.798" v="1513" actId="1076"/>
          <ac:spMkLst>
            <pc:docMk/>
            <pc:sldMk cId="3401848262" sldId="258"/>
            <ac:spMk id="30" creationId="{B1F975E5-6319-F780-643A-4DC562EE17A5}"/>
          </ac:spMkLst>
        </pc:spChg>
        <pc:spChg chg="add mod">
          <ac:chgData name="XuMingle" userId="6accb246-f179-42e5-8cc4-2c1a8de5b234" providerId="ADAL" clId="{0E601E55-D5AE-49BE-9A12-77034AC5D503}" dt="2022-11-28T08:06:32.798" v="1513" actId="1076"/>
          <ac:spMkLst>
            <pc:docMk/>
            <pc:sldMk cId="3401848262" sldId="258"/>
            <ac:spMk id="31" creationId="{542FD2CB-C8BC-5CA4-DF27-EF5AA1889FBB}"/>
          </ac:spMkLst>
        </pc:spChg>
        <pc:spChg chg="add del mod">
          <ac:chgData name="XuMingle" userId="6accb246-f179-42e5-8cc4-2c1a8de5b234" providerId="ADAL" clId="{0E601E55-D5AE-49BE-9A12-77034AC5D503}" dt="2022-11-28T07:49:31.872" v="952" actId="478"/>
          <ac:spMkLst>
            <pc:docMk/>
            <pc:sldMk cId="3401848262" sldId="258"/>
            <ac:spMk id="32" creationId="{92F5DA7F-572F-5544-8021-DDC280B79B4E}"/>
          </ac:spMkLst>
        </pc:spChg>
        <pc:spChg chg="add del mod">
          <ac:chgData name="XuMingle" userId="6accb246-f179-42e5-8cc4-2c1a8de5b234" providerId="ADAL" clId="{0E601E55-D5AE-49BE-9A12-77034AC5D503}" dt="2022-11-28T07:50:28.495" v="970" actId="478"/>
          <ac:spMkLst>
            <pc:docMk/>
            <pc:sldMk cId="3401848262" sldId="258"/>
            <ac:spMk id="33" creationId="{9C6A1ED2-4E01-378F-03D6-E42A5F6A645E}"/>
          </ac:spMkLst>
        </pc:spChg>
        <pc:spChg chg="add mod">
          <ac:chgData name="XuMingle" userId="6accb246-f179-42e5-8cc4-2c1a8de5b234" providerId="ADAL" clId="{0E601E55-D5AE-49BE-9A12-77034AC5D503}" dt="2022-11-28T08:06:28.777" v="1512" actId="1076"/>
          <ac:spMkLst>
            <pc:docMk/>
            <pc:sldMk cId="3401848262" sldId="258"/>
            <ac:spMk id="34" creationId="{0D118A65-77C3-F39F-EFAF-FAF286F9F58F}"/>
          </ac:spMkLst>
        </pc:spChg>
        <pc:spChg chg="add del mod">
          <ac:chgData name="XuMingle" userId="6accb246-f179-42e5-8cc4-2c1a8de5b234" providerId="ADAL" clId="{0E601E55-D5AE-49BE-9A12-77034AC5D503}" dt="2022-11-28T07:49:02.669" v="949" actId="478"/>
          <ac:spMkLst>
            <pc:docMk/>
            <pc:sldMk cId="3401848262" sldId="258"/>
            <ac:spMk id="35" creationId="{D2B10D53-E20E-E177-5D2E-74787D3647C8}"/>
          </ac:spMkLst>
        </pc:spChg>
        <pc:spChg chg="add del mod ord">
          <ac:chgData name="XuMingle" userId="6accb246-f179-42e5-8cc4-2c1a8de5b234" providerId="ADAL" clId="{0E601E55-D5AE-49BE-9A12-77034AC5D503}" dt="2022-11-28T07:58:12.546" v="1217" actId="478"/>
          <ac:spMkLst>
            <pc:docMk/>
            <pc:sldMk cId="3401848262" sldId="258"/>
            <ac:spMk id="36" creationId="{9E43F62A-B126-A0BB-DD24-EFAC2443616B}"/>
          </ac:spMkLst>
        </pc:spChg>
        <pc:spChg chg="add mod">
          <ac:chgData name="XuMingle" userId="6accb246-f179-42e5-8cc4-2c1a8de5b234" providerId="ADAL" clId="{0E601E55-D5AE-49BE-9A12-77034AC5D503}" dt="2022-11-28T07:59:07.036" v="1228" actId="1076"/>
          <ac:spMkLst>
            <pc:docMk/>
            <pc:sldMk cId="3401848262" sldId="258"/>
            <ac:spMk id="37" creationId="{6BB34071-3DB7-1DD0-695F-BD6C37D91B4E}"/>
          </ac:spMkLst>
        </pc:spChg>
        <pc:spChg chg="add mod">
          <ac:chgData name="XuMingle" userId="6accb246-f179-42e5-8cc4-2c1a8de5b234" providerId="ADAL" clId="{0E601E55-D5AE-49BE-9A12-77034AC5D503}" dt="2022-11-28T07:49:24.712" v="951"/>
          <ac:spMkLst>
            <pc:docMk/>
            <pc:sldMk cId="3401848262" sldId="258"/>
            <ac:spMk id="38" creationId="{8554D5C6-749C-A1E3-34C2-FB5BD82E1ED5}"/>
          </ac:spMkLst>
        </pc:spChg>
        <pc:spChg chg="add mod">
          <ac:chgData name="XuMingle" userId="6accb246-f179-42e5-8cc4-2c1a8de5b234" providerId="ADAL" clId="{0E601E55-D5AE-49BE-9A12-77034AC5D503}" dt="2022-11-28T07:49:24.712" v="951"/>
          <ac:spMkLst>
            <pc:docMk/>
            <pc:sldMk cId="3401848262" sldId="258"/>
            <ac:spMk id="39" creationId="{15C1028A-44C5-E95E-4490-42FFE52C71D0}"/>
          </ac:spMkLst>
        </pc:spChg>
        <pc:spChg chg="add mod">
          <ac:chgData name="XuMingle" userId="6accb246-f179-42e5-8cc4-2c1a8de5b234" providerId="ADAL" clId="{0E601E55-D5AE-49BE-9A12-77034AC5D503}" dt="2022-11-28T07:49:24.712" v="951"/>
          <ac:spMkLst>
            <pc:docMk/>
            <pc:sldMk cId="3401848262" sldId="258"/>
            <ac:spMk id="40" creationId="{86934E3C-3B3F-75C3-268A-40B59367D2E2}"/>
          </ac:spMkLst>
        </pc:spChg>
        <pc:spChg chg="add mod">
          <ac:chgData name="XuMingle" userId="6accb246-f179-42e5-8cc4-2c1a8de5b234" providerId="ADAL" clId="{0E601E55-D5AE-49BE-9A12-77034AC5D503}" dt="2022-11-28T07:49:24.712" v="951"/>
          <ac:spMkLst>
            <pc:docMk/>
            <pc:sldMk cId="3401848262" sldId="258"/>
            <ac:spMk id="41" creationId="{F36FD525-1101-9CC5-27F2-F4532B02E67B}"/>
          </ac:spMkLst>
        </pc:spChg>
        <pc:spChg chg="add mod">
          <ac:chgData name="XuMingle" userId="6accb246-f179-42e5-8cc4-2c1a8de5b234" providerId="ADAL" clId="{0E601E55-D5AE-49BE-9A12-77034AC5D503}" dt="2022-11-28T07:49:24.712" v="951"/>
          <ac:spMkLst>
            <pc:docMk/>
            <pc:sldMk cId="3401848262" sldId="258"/>
            <ac:spMk id="42" creationId="{0AA71163-C221-C843-B881-4ACE687E6534}"/>
          </ac:spMkLst>
        </pc:spChg>
        <pc:spChg chg="add mod">
          <ac:chgData name="XuMingle" userId="6accb246-f179-42e5-8cc4-2c1a8de5b234" providerId="ADAL" clId="{0E601E55-D5AE-49BE-9A12-77034AC5D503}" dt="2022-11-28T07:49:24.712" v="951"/>
          <ac:spMkLst>
            <pc:docMk/>
            <pc:sldMk cId="3401848262" sldId="258"/>
            <ac:spMk id="43" creationId="{8FC99AD4-CE13-1FCA-E7BA-9745B387A343}"/>
          </ac:spMkLst>
        </pc:spChg>
        <pc:spChg chg="add mod">
          <ac:chgData name="XuMingle" userId="6accb246-f179-42e5-8cc4-2c1a8de5b234" providerId="ADAL" clId="{0E601E55-D5AE-49BE-9A12-77034AC5D503}" dt="2022-11-28T07:49:51.450" v="958"/>
          <ac:spMkLst>
            <pc:docMk/>
            <pc:sldMk cId="3401848262" sldId="258"/>
            <ac:spMk id="44" creationId="{25AFED75-2FD9-FD7D-6852-A611D7E16F04}"/>
          </ac:spMkLst>
        </pc:spChg>
        <pc:spChg chg="add mod">
          <ac:chgData name="XuMingle" userId="6accb246-f179-42e5-8cc4-2c1a8de5b234" providerId="ADAL" clId="{0E601E55-D5AE-49BE-9A12-77034AC5D503}" dt="2022-11-28T07:49:51.450" v="958"/>
          <ac:spMkLst>
            <pc:docMk/>
            <pc:sldMk cId="3401848262" sldId="258"/>
            <ac:spMk id="45" creationId="{82810EAE-9BD5-11A9-253C-476A057B4C9B}"/>
          </ac:spMkLst>
        </pc:spChg>
        <pc:spChg chg="add mod">
          <ac:chgData name="XuMingle" userId="6accb246-f179-42e5-8cc4-2c1a8de5b234" providerId="ADAL" clId="{0E601E55-D5AE-49BE-9A12-77034AC5D503}" dt="2022-11-28T07:49:51.450" v="958"/>
          <ac:spMkLst>
            <pc:docMk/>
            <pc:sldMk cId="3401848262" sldId="258"/>
            <ac:spMk id="46" creationId="{648442E7-4758-D3C7-F1CB-04BE05650FC0}"/>
          </ac:spMkLst>
        </pc:spChg>
        <pc:spChg chg="add mod">
          <ac:chgData name="XuMingle" userId="6accb246-f179-42e5-8cc4-2c1a8de5b234" providerId="ADAL" clId="{0E601E55-D5AE-49BE-9A12-77034AC5D503}" dt="2022-11-28T07:49:51.450" v="958"/>
          <ac:spMkLst>
            <pc:docMk/>
            <pc:sldMk cId="3401848262" sldId="258"/>
            <ac:spMk id="47" creationId="{9DB0C17D-08FD-54F9-4E32-8CD0ECFA237D}"/>
          </ac:spMkLst>
        </pc:spChg>
        <pc:spChg chg="add mod">
          <ac:chgData name="XuMingle" userId="6accb246-f179-42e5-8cc4-2c1a8de5b234" providerId="ADAL" clId="{0E601E55-D5AE-49BE-9A12-77034AC5D503}" dt="2022-11-28T08:06:28.777" v="1512" actId="1076"/>
          <ac:spMkLst>
            <pc:docMk/>
            <pc:sldMk cId="3401848262" sldId="258"/>
            <ac:spMk id="48" creationId="{AF79617B-9747-8501-31EB-515F926EBBF0}"/>
          </ac:spMkLst>
        </pc:spChg>
        <pc:spChg chg="add mod">
          <ac:chgData name="XuMingle" userId="6accb246-f179-42e5-8cc4-2c1a8de5b234" providerId="ADAL" clId="{0E601E55-D5AE-49BE-9A12-77034AC5D503}" dt="2022-11-28T08:06:28.777" v="1512" actId="1076"/>
          <ac:spMkLst>
            <pc:docMk/>
            <pc:sldMk cId="3401848262" sldId="258"/>
            <ac:spMk id="49" creationId="{8A6C5F8B-F808-E385-CD14-9A090F1C6B93}"/>
          </ac:spMkLst>
        </pc:spChg>
        <pc:spChg chg="add mod">
          <ac:chgData name="XuMingle" userId="6accb246-f179-42e5-8cc4-2c1a8de5b234" providerId="ADAL" clId="{0E601E55-D5AE-49BE-9A12-77034AC5D503}" dt="2022-11-28T08:06:28.777" v="1512" actId="1076"/>
          <ac:spMkLst>
            <pc:docMk/>
            <pc:sldMk cId="3401848262" sldId="258"/>
            <ac:spMk id="50" creationId="{C9E13031-872E-0EC9-3A05-7E0873F68EDD}"/>
          </ac:spMkLst>
        </pc:spChg>
        <pc:spChg chg="add mod">
          <ac:chgData name="XuMingle" userId="6accb246-f179-42e5-8cc4-2c1a8de5b234" providerId="ADAL" clId="{0E601E55-D5AE-49BE-9A12-77034AC5D503}" dt="2022-11-28T08:06:28.777" v="1512" actId="1076"/>
          <ac:spMkLst>
            <pc:docMk/>
            <pc:sldMk cId="3401848262" sldId="258"/>
            <ac:spMk id="51" creationId="{6DD9C05F-3C67-599C-BC9E-7F7FCF4654B4}"/>
          </ac:spMkLst>
        </pc:spChg>
        <pc:spChg chg="add mod">
          <ac:chgData name="XuMingle" userId="6accb246-f179-42e5-8cc4-2c1a8de5b234" providerId="ADAL" clId="{0E601E55-D5AE-49BE-9A12-77034AC5D503}" dt="2022-11-28T08:06:28.777" v="1512" actId="1076"/>
          <ac:spMkLst>
            <pc:docMk/>
            <pc:sldMk cId="3401848262" sldId="258"/>
            <ac:spMk id="52" creationId="{4F03CB2D-60BA-D3E6-693D-6044AB2BB976}"/>
          </ac:spMkLst>
        </pc:spChg>
        <pc:spChg chg="add mod">
          <ac:chgData name="XuMingle" userId="6accb246-f179-42e5-8cc4-2c1a8de5b234" providerId="ADAL" clId="{0E601E55-D5AE-49BE-9A12-77034AC5D503}" dt="2022-11-28T08:06:28.777" v="1512" actId="1076"/>
          <ac:spMkLst>
            <pc:docMk/>
            <pc:sldMk cId="3401848262" sldId="258"/>
            <ac:spMk id="53" creationId="{284F9255-31AF-710C-70EE-CF7EA1F73B3D}"/>
          </ac:spMkLst>
        </pc:spChg>
        <pc:spChg chg="add mod">
          <ac:chgData name="XuMingle" userId="6accb246-f179-42e5-8cc4-2c1a8de5b234" providerId="ADAL" clId="{0E601E55-D5AE-49BE-9A12-77034AC5D503}" dt="2022-11-28T08:06:28.777" v="1512" actId="1076"/>
          <ac:spMkLst>
            <pc:docMk/>
            <pc:sldMk cId="3401848262" sldId="258"/>
            <ac:spMk id="54" creationId="{EC3F41B2-115B-29E4-AE70-564261F5F503}"/>
          </ac:spMkLst>
        </pc:spChg>
        <pc:spChg chg="add mod">
          <ac:chgData name="XuMingle" userId="6accb246-f179-42e5-8cc4-2c1a8de5b234" providerId="ADAL" clId="{0E601E55-D5AE-49BE-9A12-77034AC5D503}" dt="2022-11-28T08:06:28.777" v="1512" actId="1076"/>
          <ac:spMkLst>
            <pc:docMk/>
            <pc:sldMk cId="3401848262" sldId="258"/>
            <ac:spMk id="55" creationId="{1D9169BC-D2BD-1C3A-20B7-4FA2DB0627D8}"/>
          </ac:spMkLst>
        </pc:spChg>
        <pc:spChg chg="add mod">
          <ac:chgData name="XuMingle" userId="6accb246-f179-42e5-8cc4-2c1a8de5b234" providerId="ADAL" clId="{0E601E55-D5AE-49BE-9A12-77034AC5D503}" dt="2022-11-28T08:06:28.777" v="1512" actId="1076"/>
          <ac:spMkLst>
            <pc:docMk/>
            <pc:sldMk cId="3401848262" sldId="258"/>
            <ac:spMk id="56" creationId="{7A5011F5-74DB-B267-80DF-7C0D877E661D}"/>
          </ac:spMkLst>
        </pc:spChg>
        <pc:spChg chg="add del mod">
          <ac:chgData name="XuMingle" userId="6accb246-f179-42e5-8cc4-2c1a8de5b234" providerId="ADAL" clId="{0E601E55-D5AE-49BE-9A12-77034AC5D503}" dt="2022-11-28T07:53:09.058" v="1073" actId="478"/>
          <ac:spMkLst>
            <pc:docMk/>
            <pc:sldMk cId="3401848262" sldId="258"/>
            <ac:spMk id="57" creationId="{BF56C7AB-5C73-283B-DF27-53020C7AD3E6}"/>
          </ac:spMkLst>
        </pc:spChg>
        <pc:spChg chg="add mod">
          <ac:chgData name="XuMingle" userId="6accb246-f179-42e5-8cc4-2c1a8de5b234" providerId="ADAL" clId="{0E601E55-D5AE-49BE-9A12-77034AC5D503}" dt="2022-11-28T08:06:28.777" v="1512" actId="1076"/>
          <ac:spMkLst>
            <pc:docMk/>
            <pc:sldMk cId="3401848262" sldId="258"/>
            <ac:spMk id="58" creationId="{ADF01AF0-4342-0517-FF63-5A15D67FD5A4}"/>
          </ac:spMkLst>
        </pc:spChg>
        <pc:spChg chg="add mod ord">
          <ac:chgData name="XuMingle" userId="6accb246-f179-42e5-8cc4-2c1a8de5b234" providerId="ADAL" clId="{0E601E55-D5AE-49BE-9A12-77034AC5D503}" dt="2022-11-28T08:06:32.798" v="1513" actId="1076"/>
          <ac:spMkLst>
            <pc:docMk/>
            <pc:sldMk cId="3401848262" sldId="258"/>
            <ac:spMk id="59" creationId="{3C999A8E-CC3F-0F89-C270-94344492B129}"/>
          </ac:spMkLst>
        </pc:spChg>
        <pc:spChg chg="add mod">
          <ac:chgData name="XuMingle" userId="6accb246-f179-42e5-8cc4-2c1a8de5b234" providerId="ADAL" clId="{0E601E55-D5AE-49BE-9A12-77034AC5D503}" dt="2022-11-28T08:06:32.798" v="1513" actId="1076"/>
          <ac:spMkLst>
            <pc:docMk/>
            <pc:sldMk cId="3401848262" sldId="258"/>
            <ac:spMk id="60" creationId="{33015DA3-E320-0387-7C2F-CACE641E4B04}"/>
          </ac:spMkLst>
        </pc:spChg>
        <pc:spChg chg="add mod">
          <ac:chgData name="XuMingle" userId="6accb246-f179-42e5-8cc4-2c1a8de5b234" providerId="ADAL" clId="{0E601E55-D5AE-49BE-9A12-77034AC5D503}" dt="2022-11-28T08:06:22.196" v="1511" actId="20577"/>
          <ac:spMkLst>
            <pc:docMk/>
            <pc:sldMk cId="3401848262" sldId="258"/>
            <ac:spMk id="61" creationId="{29FC53BA-CB02-F183-F7BE-BB8D4A243059}"/>
          </ac:spMkLst>
        </pc:spChg>
      </pc:sldChg>
      <pc:sldChg chg="addSp delSp modSp add mod">
        <pc:chgData name="XuMingle" userId="6accb246-f179-42e5-8cc4-2c1a8de5b234" providerId="ADAL" clId="{0E601E55-D5AE-49BE-9A12-77034AC5D503}" dt="2022-11-28T08:05:35.800" v="1453" actId="12788"/>
        <pc:sldMkLst>
          <pc:docMk/>
          <pc:sldMk cId="4289646740" sldId="259"/>
        </pc:sldMkLst>
        <pc:spChg chg="add del mod">
          <ac:chgData name="XuMingle" userId="6accb246-f179-42e5-8cc4-2c1a8de5b234" providerId="ADAL" clId="{0E601E55-D5AE-49BE-9A12-77034AC5D503}" dt="2022-11-28T07:45:34.620" v="849" actId="478"/>
          <ac:spMkLst>
            <pc:docMk/>
            <pc:sldMk cId="4289646740" sldId="259"/>
            <ac:spMk id="2" creationId="{0DA03869-E21A-1E1F-B0F6-B59D88FAAC15}"/>
          </ac:spMkLst>
        </pc:spChg>
        <pc:spChg chg="mod">
          <ac:chgData name="XuMingle" userId="6accb246-f179-42e5-8cc4-2c1a8de5b234" providerId="ADAL" clId="{0E601E55-D5AE-49BE-9A12-77034AC5D503}" dt="2022-11-28T07:45:18.848" v="830" actId="20577"/>
          <ac:spMkLst>
            <pc:docMk/>
            <pc:sldMk cId="4289646740" sldId="259"/>
            <ac:spMk id="4" creationId="{55DFA0DD-5622-4EA7-0E01-212793951749}"/>
          </ac:spMkLst>
        </pc:spChg>
        <pc:spChg chg="add del mod">
          <ac:chgData name="XuMingle" userId="6accb246-f179-42e5-8cc4-2c1a8de5b234" providerId="ADAL" clId="{0E601E55-D5AE-49BE-9A12-77034AC5D503}" dt="2022-11-28T07:45:34.620" v="849" actId="478"/>
          <ac:spMkLst>
            <pc:docMk/>
            <pc:sldMk cId="4289646740" sldId="259"/>
            <ac:spMk id="5" creationId="{7914CA79-313B-F072-4643-57EA40F8B3C1}"/>
          </ac:spMkLst>
        </pc:spChg>
        <pc:spChg chg="add del mod">
          <ac:chgData name="XuMingle" userId="6accb246-f179-42e5-8cc4-2c1a8de5b234" providerId="ADAL" clId="{0E601E55-D5AE-49BE-9A12-77034AC5D503}" dt="2022-11-28T07:45:34.620" v="849" actId="478"/>
          <ac:spMkLst>
            <pc:docMk/>
            <pc:sldMk cId="4289646740" sldId="259"/>
            <ac:spMk id="6" creationId="{8A1BEDB7-A23E-BF37-F61E-FD21FD42F224}"/>
          </ac:spMkLst>
        </pc:spChg>
        <pc:spChg chg="add del mod">
          <ac:chgData name="XuMingle" userId="6accb246-f179-42e5-8cc4-2c1a8de5b234" providerId="ADAL" clId="{0E601E55-D5AE-49BE-9A12-77034AC5D503}" dt="2022-11-28T08:05:35.800" v="1453" actId="12788"/>
          <ac:spMkLst>
            <pc:docMk/>
            <pc:sldMk cId="4289646740" sldId="259"/>
            <ac:spMk id="7" creationId="{AEDD8D45-BF4E-BAFF-FAD1-902E21BE39DD}"/>
          </ac:spMkLst>
        </pc:spChg>
        <pc:spChg chg="add del mod">
          <ac:chgData name="XuMingle" userId="6accb246-f179-42e5-8cc4-2c1a8de5b234" providerId="ADAL" clId="{0E601E55-D5AE-49BE-9A12-77034AC5D503}" dt="2022-11-28T07:45:34.620" v="849" actId="478"/>
          <ac:spMkLst>
            <pc:docMk/>
            <pc:sldMk cId="4289646740" sldId="259"/>
            <ac:spMk id="8" creationId="{28E24D5B-3D81-D749-2A9F-50F18208AE64}"/>
          </ac:spMkLst>
        </pc:spChg>
        <pc:spChg chg="add del mod">
          <ac:chgData name="XuMingle" userId="6accb246-f179-42e5-8cc4-2c1a8de5b234" providerId="ADAL" clId="{0E601E55-D5AE-49BE-9A12-77034AC5D503}" dt="2022-11-28T07:45:34.620" v="849" actId="478"/>
          <ac:spMkLst>
            <pc:docMk/>
            <pc:sldMk cId="4289646740" sldId="259"/>
            <ac:spMk id="9" creationId="{FE89D28C-FDFD-DC46-DB47-138F24679F05}"/>
          </ac:spMkLst>
        </pc:spChg>
        <pc:spChg chg="add del mod">
          <ac:chgData name="XuMingle" userId="6accb246-f179-42e5-8cc4-2c1a8de5b234" providerId="ADAL" clId="{0E601E55-D5AE-49BE-9A12-77034AC5D503}" dt="2022-11-28T07:45:34.620" v="849" actId="478"/>
          <ac:spMkLst>
            <pc:docMk/>
            <pc:sldMk cId="4289646740" sldId="259"/>
            <ac:spMk id="10" creationId="{313DF958-EAE5-1E1B-D0D5-28F2214074C2}"/>
          </ac:spMkLst>
        </pc:spChg>
        <pc:spChg chg="add del">
          <ac:chgData name="XuMingle" userId="6accb246-f179-42e5-8cc4-2c1a8de5b234" providerId="ADAL" clId="{0E601E55-D5AE-49BE-9A12-77034AC5D503}" dt="2022-11-28T07:34:21.680" v="542" actId="22"/>
          <ac:spMkLst>
            <pc:docMk/>
            <pc:sldMk cId="4289646740" sldId="259"/>
            <ac:spMk id="12" creationId="{FDF6B8AB-9505-08A8-E905-44739831E3B4}"/>
          </ac:spMkLst>
        </pc:spChg>
        <pc:spChg chg="add del mod">
          <ac:chgData name="XuMingle" userId="6accb246-f179-42e5-8cc4-2c1a8de5b234" providerId="ADAL" clId="{0E601E55-D5AE-49BE-9A12-77034AC5D503}" dt="2022-11-28T07:45:34.620" v="849" actId="478"/>
          <ac:spMkLst>
            <pc:docMk/>
            <pc:sldMk cId="4289646740" sldId="259"/>
            <ac:spMk id="13" creationId="{A968E1BA-6A95-C08D-AABC-1DCE5D9DDF9E}"/>
          </ac:spMkLst>
        </pc:spChg>
        <pc:spChg chg="add del mod">
          <ac:chgData name="XuMingle" userId="6accb246-f179-42e5-8cc4-2c1a8de5b234" providerId="ADAL" clId="{0E601E55-D5AE-49BE-9A12-77034AC5D503}" dt="2022-11-28T07:45:34.620" v="849" actId="478"/>
          <ac:spMkLst>
            <pc:docMk/>
            <pc:sldMk cId="4289646740" sldId="259"/>
            <ac:spMk id="14" creationId="{61C1A9D6-BD7A-D02B-079A-21270F3609FF}"/>
          </ac:spMkLst>
        </pc:spChg>
        <pc:spChg chg="add del mod">
          <ac:chgData name="XuMingle" userId="6accb246-f179-42e5-8cc4-2c1a8de5b234" providerId="ADAL" clId="{0E601E55-D5AE-49BE-9A12-77034AC5D503}" dt="2022-11-28T07:34:37.127" v="548" actId="478"/>
          <ac:spMkLst>
            <pc:docMk/>
            <pc:sldMk cId="4289646740" sldId="259"/>
            <ac:spMk id="15" creationId="{475EF82E-529D-17BD-CCBB-F5CAD552E0ED}"/>
          </ac:spMkLst>
        </pc:spChg>
        <pc:spChg chg="add del mod">
          <ac:chgData name="XuMingle" userId="6accb246-f179-42e5-8cc4-2c1a8de5b234" providerId="ADAL" clId="{0E601E55-D5AE-49BE-9A12-77034AC5D503}" dt="2022-11-28T07:45:34.620" v="849" actId="478"/>
          <ac:spMkLst>
            <pc:docMk/>
            <pc:sldMk cId="4289646740" sldId="259"/>
            <ac:spMk id="16" creationId="{F4039A24-4FCD-BEB2-23C7-53CF7D446FDD}"/>
          </ac:spMkLst>
        </pc:spChg>
        <pc:spChg chg="add del mod">
          <ac:chgData name="XuMingle" userId="6accb246-f179-42e5-8cc4-2c1a8de5b234" providerId="ADAL" clId="{0E601E55-D5AE-49BE-9A12-77034AC5D503}" dt="2022-11-28T07:45:34.620" v="849" actId="478"/>
          <ac:spMkLst>
            <pc:docMk/>
            <pc:sldMk cId="4289646740" sldId="259"/>
            <ac:spMk id="17" creationId="{7522CA05-8B89-E4AD-144A-8139D6746136}"/>
          </ac:spMkLst>
        </pc:spChg>
        <pc:spChg chg="add del mod">
          <ac:chgData name="XuMingle" userId="6accb246-f179-42e5-8cc4-2c1a8de5b234" providerId="ADAL" clId="{0E601E55-D5AE-49BE-9A12-77034AC5D503}" dt="2022-11-28T07:45:34.620" v="849" actId="478"/>
          <ac:spMkLst>
            <pc:docMk/>
            <pc:sldMk cId="4289646740" sldId="259"/>
            <ac:spMk id="18" creationId="{FA493FF9-EA19-C090-0E7B-A9BA29BF3488}"/>
          </ac:spMkLst>
        </pc:spChg>
        <pc:spChg chg="add del mod">
          <ac:chgData name="XuMingle" userId="6accb246-f179-42e5-8cc4-2c1a8de5b234" providerId="ADAL" clId="{0E601E55-D5AE-49BE-9A12-77034AC5D503}" dt="2022-11-28T07:45:34.620" v="849" actId="478"/>
          <ac:spMkLst>
            <pc:docMk/>
            <pc:sldMk cId="4289646740" sldId="259"/>
            <ac:spMk id="19" creationId="{2168FE4C-9BDF-9853-1A4C-2E596FC09908}"/>
          </ac:spMkLst>
        </pc:spChg>
        <pc:spChg chg="add del mod">
          <ac:chgData name="XuMingle" userId="6accb246-f179-42e5-8cc4-2c1a8de5b234" providerId="ADAL" clId="{0E601E55-D5AE-49BE-9A12-77034AC5D503}" dt="2022-11-28T07:45:34.620" v="849" actId="478"/>
          <ac:spMkLst>
            <pc:docMk/>
            <pc:sldMk cId="4289646740" sldId="259"/>
            <ac:spMk id="20" creationId="{77015C73-976C-DD75-C5FC-9398D6ABF084}"/>
          </ac:spMkLst>
        </pc:spChg>
        <pc:spChg chg="add del mod">
          <ac:chgData name="XuMingle" userId="6accb246-f179-42e5-8cc4-2c1a8de5b234" providerId="ADAL" clId="{0E601E55-D5AE-49BE-9A12-77034AC5D503}" dt="2022-11-28T08:05:35.800" v="1453" actId="12788"/>
          <ac:spMkLst>
            <pc:docMk/>
            <pc:sldMk cId="4289646740" sldId="259"/>
            <ac:spMk id="21" creationId="{D19CCD01-15E2-B4CC-A25F-F6082063CBC1}"/>
          </ac:spMkLst>
        </pc:spChg>
        <pc:spChg chg="add del mod">
          <ac:chgData name="XuMingle" userId="6accb246-f179-42e5-8cc4-2c1a8de5b234" providerId="ADAL" clId="{0E601E55-D5AE-49BE-9A12-77034AC5D503}" dt="2022-11-28T07:45:34.620" v="849" actId="478"/>
          <ac:spMkLst>
            <pc:docMk/>
            <pc:sldMk cId="4289646740" sldId="259"/>
            <ac:spMk id="22" creationId="{A8A17CCF-B0D6-6F8C-79E4-E1503CEFC76F}"/>
          </ac:spMkLst>
        </pc:spChg>
        <pc:spChg chg="add del mod">
          <ac:chgData name="XuMingle" userId="6accb246-f179-42e5-8cc4-2c1a8de5b234" providerId="ADAL" clId="{0E601E55-D5AE-49BE-9A12-77034AC5D503}" dt="2022-11-28T07:45:34.620" v="849" actId="478"/>
          <ac:spMkLst>
            <pc:docMk/>
            <pc:sldMk cId="4289646740" sldId="259"/>
            <ac:spMk id="23" creationId="{D3200B4D-2319-07C5-AC49-FB1F795F8D22}"/>
          </ac:spMkLst>
        </pc:spChg>
        <pc:spChg chg="add mod">
          <ac:chgData name="XuMingle" userId="6accb246-f179-42e5-8cc4-2c1a8de5b234" providerId="ADAL" clId="{0E601E55-D5AE-49BE-9A12-77034AC5D503}" dt="2022-11-28T07:37:09.708" v="620" actId="571"/>
          <ac:spMkLst>
            <pc:docMk/>
            <pc:sldMk cId="4289646740" sldId="259"/>
            <ac:spMk id="24" creationId="{83DE2E36-36D3-7937-1CFA-10F43F28A88D}"/>
          </ac:spMkLst>
        </pc:spChg>
        <pc:spChg chg="add mod">
          <ac:chgData name="XuMingle" userId="6accb246-f179-42e5-8cc4-2c1a8de5b234" providerId="ADAL" clId="{0E601E55-D5AE-49BE-9A12-77034AC5D503}" dt="2022-11-28T07:37:09.708" v="620" actId="571"/>
          <ac:spMkLst>
            <pc:docMk/>
            <pc:sldMk cId="4289646740" sldId="259"/>
            <ac:spMk id="25" creationId="{7CC75B8F-D59D-032F-B56D-3720BE300970}"/>
          </ac:spMkLst>
        </pc:spChg>
        <pc:spChg chg="add del mod">
          <ac:chgData name="XuMingle" userId="6accb246-f179-42e5-8cc4-2c1a8de5b234" providerId="ADAL" clId="{0E601E55-D5AE-49BE-9A12-77034AC5D503}" dt="2022-11-28T07:45:34.620" v="849" actId="478"/>
          <ac:spMkLst>
            <pc:docMk/>
            <pc:sldMk cId="4289646740" sldId="259"/>
            <ac:spMk id="26" creationId="{211AD205-9992-8B41-ECB9-E3E220228C36}"/>
          </ac:spMkLst>
        </pc:spChg>
        <pc:spChg chg="add del mod">
          <ac:chgData name="XuMingle" userId="6accb246-f179-42e5-8cc4-2c1a8de5b234" providerId="ADAL" clId="{0E601E55-D5AE-49BE-9A12-77034AC5D503}" dt="2022-11-28T07:45:34.620" v="849" actId="478"/>
          <ac:spMkLst>
            <pc:docMk/>
            <pc:sldMk cId="4289646740" sldId="259"/>
            <ac:spMk id="27" creationId="{9B4B2AC1-0647-8846-4F19-C89C5FCC5935}"/>
          </ac:spMkLst>
        </pc:spChg>
        <pc:spChg chg="add del mod">
          <ac:chgData name="XuMingle" userId="6accb246-f179-42e5-8cc4-2c1a8de5b234" providerId="ADAL" clId="{0E601E55-D5AE-49BE-9A12-77034AC5D503}" dt="2022-11-28T07:45:34.620" v="849" actId="478"/>
          <ac:spMkLst>
            <pc:docMk/>
            <pc:sldMk cId="4289646740" sldId="259"/>
            <ac:spMk id="28" creationId="{853C2D15-5973-24FD-E4F4-5D39BFE03FAD}"/>
          </ac:spMkLst>
        </pc:spChg>
        <pc:spChg chg="add mod">
          <ac:chgData name="XuMingle" userId="6accb246-f179-42e5-8cc4-2c1a8de5b234" providerId="ADAL" clId="{0E601E55-D5AE-49BE-9A12-77034AC5D503}" dt="2022-11-28T08:05:27.704" v="1445" actId="14100"/>
          <ac:spMkLst>
            <pc:docMk/>
            <pc:sldMk cId="4289646740" sldId="259"/>
            <ac:spMk id="29" creationId="{02D8893B-DCDE-5AA8-C826-4FA5BE9751EF}"/>
          </ac:spMkLst>
        </pc:spChg>
      </pc:sldChg>
      <pc:sldChg chg="new del">
        <pc:chgData name="XuMingle" userId="6accb246-f179-42e5-8cc4-2c1a8de5b234" providerId="ADAL" clId="{0E601E55-D5AE-49BE-9A12-77034AC5D503}" dt="2022-11-28T07:56:56.321" v="1076" actId="47"/>
        <pc:sldMkLst>
          <pc:docMk/>
          <pc:sldMk cId="121511265" sldId="260"/>
        </pc:sldMkLst>
      </pc:sldChg>
      <pc:sldChg chg="addSp delSp modSp add mod ord modAnim">
        <pc:chgData name="XuMingle" userId="6accb246-f179-42e5-8cc4-2c1a8de5b234" providerId="ADAL" clId="{0E601E55-D5AE-49BE-9A12-77034AC5D503}" dt="2022-11-29T04:53:37.855" v="8285"/>
        <pc:sldMkLst>
          <pc:docMk/>
          <pc:sldMk cId="3355501188" sldId="260"/>
        </pc:sldMkLst>
        <pc:spChg chg="add del mod">
          <ac:chgData name="XuMingle" userId="6accb246-f179-42e5-8cc4-2c1a8de5b234" providerId="ADAL" clId="{0E601E55-D5AE-49BE-9A12-77034AC5D503}" dt="2022-11-28T08:00:45.102" v="1237"/>
          <ac:spMkLst>
            <pc:docMk/>
            <pc:sldMk cId="3355501188" sldId="260"/>
            <ac:spMk id="2" creationId="{910429DD-75FA-F3C1-861D-775CD4EE97B1}"/>
          </ac:spMkLst>
        </pc:spChg>
        <pc:spChg chg="mod">
          <ac:chgData name="XuMingle" userId="6accb246-f179-42e5-8cc4-2c1a8de5b234" providerId="ADAL" clId="{0E601E55-D5AE-49BE-9A12-77034AC5D503}" dt="2022-11-28T08:01:14.356" v="1258" actId="20577"/>
          <ac:spMkLst>
            <pc:docMk/>
            <pc:sldMk cId="3355501188" sldId="260"/>
            <ac:spMk id="4" creationId="{55DFA0DD-5622-4EA7-0E01-212793951749}"/>
          </ac:spMkLst>
        </pc:spChg>
        <pc:spChg chg="add del mod">
          <ac:chgData name="XuMingle" userId="6accb246-f179-42e5-8cc4-2c1a8de5b234" providerId="ADAL" clId="{0E601E55-D5AE-49BE-9A12-77034AC5D503}" dt="2022-11-28T08:00:45.102" v="1237"/>
          <ac:spMkLst>
            <pc:docMk/>
            <pc:sldMk cId="3355501188" sldId="260"/>
            <ac:spMk id="5" creationId="{5DDB7D2D-4B7C-0A4E-1C35-EEBCC16C446D}"/>
          </ac:spMkLst>
        </pc:spChg>
        <pc:spChg chg="add del mod">
          <ac:chgData name="XuMingle" userId="6accb246-f179-42e5-8cc4-2c1a8de5b234" providerId="ADAL" clId="{0E601E55-D5AE-49BE-9A12-77034AC5D503}" dt="2022-11-28T08:00:45.102" v="1237"/>
          <ac:spMkLst>
            <pc:docMk/>
            <pc:sldMk cId="3355501188" sldId="260"/>
            <ac:spMk id="6" creationId="{F25236F6-864D-6D87-3BD6-73348BA49247}"/>
          </ac:spMkLst>
        </pc:spChg>
        <pc:spChg chg="add del mod">
          <ac:chgData name="XuMingle" userId="6accb246-f179-42e5-8cc4-2c1a8de5b234" providerId="ADAL" clId="{0E601E55-D5AE-49BE-9A12-77034AC5D503}" dt="2022-11-28T08:00:45.102" v="1237"/>
          <ac:spMkLst>
            <pc:docMk/>
            <pc:sldMk cId="3355501188" sldId="260"/>
            <ac:spMk id="7" creationId="{ED20DEBE-FB85-22C9-F010-B869C51989E8}"/>
          </ac:spMkLst>
        </pc:spChg>
        <pc:spChg chg="add del mod">
          <ac:chgData name="XuMingle" userId="6accb246-f179-42e5-8cc4-2c1a8de5b234" providerId="ADAL" clId="{0E601E55-D5AE-49BE-9A12-77034AC5D503}" dt="2022-11-28T08:00:45.102" v="1237"/>
          <ac:spMkLst>
            <pc:docMk/>
            <pc:sldMk cId="3355501188" sldId="260"/>
            <ac:spMk id="8" creationId="{1F10A85D-ECEA-F406-EF8E-02B8F85F4437}"/>
          </ac:spMkLst>
        </pc:spChg>
        <pc:spChg chg="add del mod">
          <ac:chgData name="XuMingle" userId="6accb246-f179-42e5-8cc4-2c1a8de5b234" providerId="ADAL" clId="{0E601E55-D5AE-49BE-9A12-77034AC5D503}" dt="2022-11-28T08:00:45.102" v="1237"/>
          <ac:spMkLst>
            <pc:docMk/>
            <pc:sldMk cId="3355501188" sldId="260"/>
            <ac:spMk id="9" creationId="{B35D9D4E-5B6C-E4FF-1D33-C99AEB182CE7}"/>
          </ac:spMkLst>
        </pc:spChg>
        <pc:spChg chg="add del mod">
          <ac:chgData name="XuMingle" userId="6accb246-f179-42e5-8cc4-2c1a8de5b234" providerId="ADAL" clId="{0E601E55-D5AE-49BE-9A12-77034AC5D503}" dt="2022-11-28T08:00:45.102" v="1237"/>
          <ac:spMkLst>
            <pc:docMk/>
            <pc:sldMk cId="3355501188" sldId="260"/>
            <ac:spMk id="10" creationId="{57CE5C66-5EDD-CD6C-CA86-1D5D73229716}"/>
          </ac:spMkLst>
        </pc:spChg>
        <pc:spChg chg="add del mod">
          <ac:chgData name="XuMingle" userId="6accb246-f179-42e5-8cc4-2c1a8de5b234" providerId="ADAL" clId="{0E601E55-D5AE-49BE-9A12-77034AC5D503}" dt="2022-11-28T08:00:45.102" v="1237"/>
          <ac:spMkLst>
            <pc:docMk/>
            <pc:sldMk cId="3355501188" sldId="260"/>
            <ac:spMk id="11" creationId="{F2804D75-F214-B302-5880-D7D6B67EA502}"/>
          </ac:spMkLst>
        </pc:spChg>
        <pc:spChg chg="add del mod">
          <ac:chgData name="XuMingle" userId="6accb246-f179-42e5-8cc4-2c1a8de5b234" providerId="ADAL" clId="{0E601E55-D5AE-49BE-9A12-77034AC5D503}" dt="2022-11-28T08:00:45.102" v="1237"/>
          <ac:spMkLst>
            <pc:docMk/>
            <pc:sldMk cId="3355501188" sldId="260"/>
            <ac:spMk id="12" creationId="{24FAD9C5-14D5-003A-E8B1-EC5F12169986}"/>
          </ac:spMkLst>
        </pc:spChg>
        <pc:spChg chg="add del mod">
          <ac:chgData name="XuMingle" userId="6accb246-f179-42e5-8cc4-2c1a8de5b234" providerId="ADAL" clId="{0E601E55-D5AE-49BE-9A12-77034AC5D503}" dt="2022-11-28T08:00:45.102" v="1237"/>
          <ac:spMkLst>
            <pc:docMk/>
            <pc:sldMk cId="3355501188" sldId="260"/>
            <ac:spMk id="13" creationId="{2C61982D-3253-9541-44B2-B67ECB9D5F8D}"/>
          </ac:spMkLst>
        </pc:spChg>
        <pc:spChg chg="add del mod">
          <ac:chgData name="XuMingle" userId="6accb246-f179-42e5-8cc4-2c1a8de5b234" providerId="ADAL" clId="{0E601E55-D5AE-49BE-9A12-77034AC5D503}" dt="2022-11-28T08:00:45.102" v="1237"/>
          <ac:spMkLst>
            <pc:docMk/>
            <pc:sldMk cId="3355501188" sldId="260"/>
            <ac:spMk id="14" creationId="{72A5197E-E228-DB82-A15D-FA4F6AB077C5}"/>
          </ac:spMkLst>
        </pc:spChg>
        <pc:spChg chg="add del mod">
          <ac:chgData name="XuMingle" userId="6accb246-f179-42e5-8cc4-2c1a8de5b234" providerId="ADAL" clId="{0E601E55-D5AE-49BE-9A12-77034AC5D503}" dt="2022-11-28T08:00:45.102" v="1237"/>
          <ac:spMkLst>
            <pc:docMk/>
            <pc:sldMk cId="3355501188" sldId="260"/>
            <ac:spMk id="15" creationId="{9AB69DEC-E5F9-9FEE-585E-4C45EE93BAC5}"/>
          </ac:spMkLst>
        </pc:spChg>
        <pc:spChg chg="add del mod">
          <ac:chgData name="XuMingle" userId="6accb246-f179-42e5-8cc4-2c1a8de5b234" providerId="ADAL" clId="{0E601E55-D5AE-49BE-9A12-77034AC5D503}" dt="2022-11-28T08:00:45.102" v="1237"/>
          <ac:spMkLst>
            <pc:docMk/>
            <pc:sldMk cId="3355501188" sldId="260"/>
            <ac:spMk id="16" creationId="{C804E158-3860-16A4-D9CC-F29BB757BC7F}"/>
          </ac:spMkLst>
        </pc:spChg>
        <pc:spChg chg="add mod">
          <ac:chgData name="XuMingle" userId="6accb246-f179-42e5-8cc4-2c1a8de5b234" providerId="ADAL" clId="{0E601E55-D5AE-49BE-9A12-77034AC5D503}" dt="2022-11-28T08:00:53.693" v="1239" actId="1076"/>
          <ac:spMkLst>
            <pc:docMk/>
            <pc:sldMk cId="3355501188" sldId="260"/>
            <ac:spMk id="17" creationId="{BA453120-93A6-AC62-D20C-7EEF8D68485F}"/>
          </ac:spMkLst>
        </pc:spChg>
        <pc:spChg chg="add mod">
          <ac:chgData name="XuMingle" userId="6accb246-f179-42e5-8cc4-2c1a8de5b234" providerId="ADAL" clId="{0E601E55-D5AE-49BE-9A12-77034AC5D503}" dt="2022-11-28T08:00:53.693" v="1239" actId="1076"/>
          <ac:spMkLst>
            <pc:docMk/>
            <pc:sldMk cId="3355501188" sldId="260"/>
            <ac:spMk id="18" creationId="{CF02D619-1387-5D92-E5FB-720A3DF90CFA}"/>
          </ac:spMkLst>
        </pc:spChg>
        <pc:spChg chg="add mod">
          <ac:chgData name="XuMingle" userId="6accb246-f179-42e5-8cc4-2c1a8de5b234" providerId="ADAL" clId="{0E601E55-D5AE-49BE-9A12-77034AC5D503}" dt="2022-11-28T08:00:53.693" v="1239" actId="1076"/>
          <ac:spMkLst>
            <pc:docMk/>
            <pc:sldMk cId="3355501188" sldId="260"/>
            <ac:spMk id="19" creationId="{86C8358D-381D-4182-F277-164266D8D9A0}"/>
          </ac:spMkLst>
        </pc:spChg>
        <pc:spChg chg="add mod">
          <ac:chgData name="XuMingle" userId="6accb246-f179-42e5-8cc4-2c1a8de5b234" providerId="ADAL" clId="{0E601E55-D5AE-49BE-9A12-77034AC5D503}" dt="2022-11-28T08:02:57.535" v="1315" actId="20577"/>
          <ac:spMkLst>
            <pc:docMk/>
            <pc:sldMk cId="3355501188" sldId="260"/>
            <ac:spMk id="20" creationId="{FC1E8F57-0645-A7CF-7C95-E6C0DE8330FB}"/>
          </ac:spMkLst>
        </pc:spChg>
        <pc:spChg chg="add mod">
          <ac:chgData name="XuMingle" userId="6accb246-f179-42e5-8cc4-2c1a8de5b234" providerId="ADAL" clId="{0E601E55-D5AE-49BE-9A12-77034AC5D503}" dt="2022-11-28T08:00:53.693" v="1239" actId="1076"/>
          <ac:spMkLst>
            <pc:docMk/>
            <pc:sldMk cId="3355501188" sldId="260"/>
            <ac:spMk id="21" creationId="{5F672E03-E383-C2A3-DC63-F170D6B2AA4F}"/>
          </ac:spMkLst>
        </pc:spChg>
        <pc:spChg chg="add mod">
          <ac:chgData name="XuMingle" userId="6accb246-f179-42e5-8cc4-2c1a8de5b234" providerId="ADAL" clId="{0E601E55-D5AE-49BE-9A12-77034AC5D503}" dt="2022-11-28T08:00:53.693" v="1239" actId="1076"/>
          <ac:spMkLst>
            <pc:docMk/>
            <pc:sldMk cId="3355501188" sldId="260"/>
            <ac:spMk id="22" creationId="{C2712B9F-15F7-EC56-0374-65F2329E646A}"/>
          </ac:spMkLst>
        </pc:spChg>
        <pc:spChg chg="add mod">
          <ac:chgData name="XuMingle" userId="6accb246-f179-42e5-8cc4-2c1a8de5b234" providerId="ADAL" clId="{0E601E55-D5AE-49BE-9A12-77034AC5D503}" dt="2022-11-28T08:00:53.693" v="1239" actId="1076"/>
          <ac:spMkLst>
            <pc:docMk/>
            <pc:sldMk cId="3355501188" sldId="260"/>
            <ac:spMk id="23" creationId="{55F60700-619F-E830-2014-85F822925F80}"/>
          </ac:spMkLst>
        </pc:spChg>
        <pc:spChg chg="del mod">
          <ac:chgData name="XuMingle" userId="6accb246-f179-42e5-8cc4-2c1a8de5b234" providerId="ADAL" clId="{0E601E55-D5AE-49BE-9A12-77034AC5D503}" dt="2022-11-28T07:58:02.192" v="1216" actId="478"/>
          <ac:spMkLst>
            <pc:docMk/>
            <pc:sldMk cId="3355501188" sldId="260"/>
            <ac:spMk id="24" creationId="{982DC85C-AF14-222B-47D4-93E8463B3461}"/>
          </ac:spMkLst>
        </pc:spChg>
        <pc:spChg chg="del">
          <ac:chgData name="XuMingle" userId="6accb246-f179-42e5-8cc4-2c1a8de5b234" providerId="ADAL" clId="{0E601E55-D5AE-49BE-9A12-77034AC5D503}" dt="2022-11-28T07:58:02.192" v="1216" actId="478"/>
          <ac:spMkLst>
            <pc:docMk/>
            <pc:sldMk cId="3355501188" sldId="260"/>
            <ac:spMk id="25" creationId="{CD8A794D-0C0F-C1B5-7C02-0AEC852584B2}"/>
          </ac:spMkLst>
        </pc:spChg>
        <pc:spChg chg="del">
          <ac:chgData name="XuMingle" userId="6accb246-f179-42e5-8cc4-2c1a8de5b234" providerId="ADAL" clId="{0E601E55-D5AE-49BE-9A12-77034AC5D503}" dt="2022-11-28T07:58:02.192" v="1216" actId="478"/>
          <ac:spMkLst>
            <pc:docMk/>
            <pc:sldMk cId="3355501188" sldId="260"/>
            <ac:spMk id="26" creationId="{45F4C9FD-C62C-42B7-3DBE-A805E9F9AA13}"/>
          </ac:spMkLst>
        </pc:spChg>
        <pc:spChg chg="del">
          <ac:chgData name="XuMingle" userId="6accb246-f179-42e5-8cc4-2c1a8de5b234" providerId="ADAL" clId="{0E601E55-D5AE-49BE-9A12-77034AC5D503}" dt="2022-11-28T07:58:02.192" v="1216" actId="478"/>
          <ac:spMkLst>
            <pc:docMk/>
            <pc:sldMk cId="3355501188" sldId="260"/>
            <ac:spMk id="27" creationId="{2A155B7E-D53F-CAAD-C865-FE3486F6F99A}"/>
          </ac:spMkLst>
        </pc:spChg>
        <pc:spChg chg="del">
          <ac:chgData name="XuMingle" userId="6accb246-f179-42e5-8cc4-2c1a8de5b234" providerId="ADAL" clId="{0E601E55-D5AE-49BE-9A12-77034AC5D503}" dt="2022-11-28T07:58:02.192" v="1216" actId="478"/>
          <ac:spMkLst>
            <pc:docMk/>
            <pc:sldMk cId="3355501188" sldId="260"/>
            <ac:spMk id="28" creationId="{916E7FED-B726-D5B7-B894-117A7C9BE423}"/>
          </ac:spMkLst>
        </pc:spChg>
        <pc:spChg chg="add mod">
          <ac:chgData name="XuMingle" userId="6accb246-f179-42e5-8cc4-2c1a8de5b234" providerId="ADAL" clId="{0E601E55-D5AE-49BE-9A12-77034AC5D503}" dt="2022-11-28T08:00:53.693" v="1239" actId="1076"/>
          <ac:spMkLst>
            <pc:docMk/>
            <pc:sldMk cId="3355501188" sldId="260"/>
            <ac:spMk id="29" creationId="{F2D5AD85-E8D6-13EC-66D6-87DE3AA87D64}"/>
          </ac:spMkLst>
        </pc:spChg>
        <pc:spChg chg="del">
          <ac:chgData name="XuMingle" userId="6accb246-f179-42e5-8cc4-2c1a8de5b234" providerId="ADAL" clId="{0E601E55-D5AE-49BE-9A12-77034AC5D503}" dt="2022-11-28T07:58:02.192" v="1216" actId="478"/>
          <ac:spMkLst>
            <pc:docMk/>
            <pc:sldMk cId="3355501188" sldId="260"/>
            <ac:spMk id="30" creationId="{B1F975E5-6319-F780-643A-4DC562EE17A5}"/>
          </ac:spMkLst>
        </pc:spChg>
        <pc:spChg chg="del">
          <ac:chgData name="XuMingle" userId="6accb246-f179-42e5-8cc4-2c1a8de5b234" providerId="ADAL" clId="{0E601E55-D5AE-49BE-9A12-77034AC5D503}" dt="2022-11-28T07:58:02.192" v="1216" actId="478"/>
          <ac:spMkLst>
            <pc:docMk/>
            <pc:sldMk cId="3355501188" sldId="260"/>
            <ac:spMk id="31" creationId="{542FD2CB-C8BC-5CA4-DF27-EF5AA1889FBB}"/>
          </ac:spMkLst>
        </pc:spChg>
        <pc:spChg chg="add mod">
          <ac:chgData name="XuMingle" userId="6accb246-f179-42e5-8cc4-2c1a8de5b234" providerId="ADAL" clId="{0E601E55-D5AE-49BE-9A12-77034AC5D503}" dt="2022-11-28T08:04:02.336" v="1382" actId="1076"/>
          <ac:spMkLst>
            <pc:docMk/>
            <pc:sldMk cId="3355501188" sldId="260"/>
            <ac:spMk id="32" creationId="{F5AE8BB5-81B9-5E6D-749F-8009D1C82235}"/>
          </ac:spMkLst>
        </pc:spChg>
        <pc:spChg chg="add mod">
          <ac:chgData name="XuMingle" userId="6accb246-f179-42e5-8cc4-2c1a8de5b234" providerId="ADAL" clId="{0E601E55-D5AE-49BE-9A12-77034AC5D503}" dt="2022-11-28T08:00:53.693" v="1239" actId="1076"/>
          <ac:spMkLst>
            <pc:docMk/>
            <pc:sldMk cId="3355501188" sldId="260"/>
            <ac:spMk id="33" creationId="{CB8E0609-D089-BC9E-5670-5D14A61D0523}"/>
          </ac:spMkLst>
        </pc:spChg>
        <pc:spChg chg="del">
          <ac:chgData name="XuMingle" userId="6accb246-f179-42e5-8cc4-2c1a8de5b234" providerId="ADAL" clId="{0E601E55-D5AE-49BE-9A12-77034AC5D503}" dt="2022-11-28T07:58:02.192" v="1216" actId="478"/>
          <ac:spMkLst>
            <pc:docMk/>
            <pc:sldMk cId="3355501188" sldId="260"/>
            <ac:spMk id="34" creationId="{0D118A65-77C3-F39F-EFAF-FAF286F9F58F}"/>
          </ac:spMkLst>
        </pc:spChg>
        <pc:spChg chg="add mod">
          <ac:chgData name="XuMingle" userId="6accb246-f179-42e5-8cc4-2c1a8de5b234" providerId="ADAL" clId="{0E601E55-D5AE-49BE-9A12-77034AC5D503}" dt="2022-11-28T08:00:53.693" v="1239" actId="1076"/>
          <ac:spMkLst>
            <pc:docMk/>
            <pc:sldMk cId="3355501188" sldId="260"/>
            <ac:spMk id="35" creationId="{8B315E36-AD41-2E4B-714F-204639639563}"/>
          </ac:spMkLst>
        </pc:spChg>
        <pc:spChg chg="del">
          <ac:chgData name="XuMingle" userId="6accb246-f179-42e5-8cc4-2c1a8de5b234" providerId="ADAL" clId="{0E601E55-D5AE-49BE-9A12-77034AC5D503}" dt="2022-11-28T07:58:02.192" v="1216" actId="478"/>
          <ac:spMkLst>
            <pc:docMk/>
            <pc:sldMk cId="3355501188" sldId="260"/>
            <ac:spMk id="36" creationId="{9E43F62A-B126-A0BB-DD24-EFAC2443616B}"/>
          </ac:spMkLst>
        </pc:spChg>
        <pc:spChg chg="del">
          <ac:chgData name="XuMingle" userId="6accb246-f179-42e5-8cc4-2c1a8de5b234" providerId="ADAL" clId="{0E601E55-D5AE-49BE-9A12-77034AC5D503}" dt="2022-11-28T07:58:02.192" v="1216" actId="478"/>
          <ac:spMkLst>
            <pc:docMk/>
            <pc:sldMk cId="3355501188" sldId="260"/>
            <ac:spMk id="37" creationId="{6BB34071-3DB7-1DD0-695F-BD6C37D91B4E}"/>
          </ac:spMkLst>
        </pc:spChg>
        <pc:spChg chg="add mod">
          <ac:chgData name="XuMingle" userId="6accb246-f179-42e5-8cc4-2c1a8de5b234" providerId="ADAL" clId="{0E601E55-D5AE-49BE-9A12-77034AC5D503}" dt="2022-11-28T08:00:53.693" v="1239" actId="1076"/>
          <ac:spMkLst>
            <pc:docMk/>
            <pc:sldMk cId="3355501188" sldId="260"/>
            <ac:spMk id="38" creationId="{2B48BA57-206E-D8C0-61A7-A6611A71D36D}"/>
          </ac:spMkLst>
        </pc:spChg>
        <pc:spChg chg="add mod">
          <ac:chgData name="XuMingle" userId="6accb246-f179-42e5-8cc4-2c1a8de5b234" providerId="ADAL" clId="{0E601E55-D5AE-49BE-9A12-77034AC5D503}" dt="2022-11-28T08:00:53.693" v="1239" actId="1076"/>
          <ac:spMkLst>
            <pc:docMk/>
            <pc:sldMk cId="3355501188" sldId="260"/>
            <ac:spMk id="39" creationId="{EC4C994C-5262-3395-1CA3-D5A0033D912D}"/>
          </ac:spMkLst>
        </pc:spChg>
        <pc:spChg chg="add mod">
          <ac:chgData name="XuMingle" userId="6accb246-f179-42e5-8cc4-2c1a8de5b234" providerId="ADAL" clId="{0E601E55-D5AE-49BE-9A12-77034AC5D503}" dt="2022-11-28T08:04:12.808" v="1403" actId="20577"/>
          <ac:spMkLst>
            <pc:docMk/>
            <pc:sldMk cId="3355501188" sldId="260"/>
            <ac:spMk id="40" creationId="{28B29DF1-0BEE-418E-B530-BBB95DAFF73A}"/>
          </ac:spMkLst>
        </pc:spChg>
        <pc:spChg chg="add del mod">
          <ac:chgData name="XuMingle" userId="6accb246-f179-42e5-8cc4-2c1a8de5b234" providerId="ADAL" clId="{0E601E55-D5AE-49BE-9A12-77034AC5D503}" dt="2022-11-28T08:02:41.621" v="1290" actId="478"/>
          <ac:spMkLst>
            <pc:docMk/>
            <pc:sldMk cId="3355501188" sldId="260"/>
            <ac:spMk id="41" creationId="{B75B75C1-9003-EB2D-E1D2-7D8A4AE40043}"/>
          </ac:spMkLst>
        </pc:spChg>
        <pc:spChg chg="add mod">
          <ac:chgData name="XuMingle" userId="6accb246-f179-42e5-8cc4-2c1a8de5b234" providerId="ADAL" clId="{0E601E55-D5AE-49BE-9A12-77034AC5D503}" dt="2022-11-28T08:09:32.535" v="1564" actId="207"/>
          <ac:spMkLst>
            <pc:docMk/>
            <pc:sldMk cId="3355501188" sldId="260"/>
            <ac:spMk id="42" creationId="{B52FD1E9-7C52-8670-3174-B7196BF806D9}"/>
          </ac:spMkLst>
        </pc:spChg>
        <pc:spChg chg="add del mod">
          <ac:chgData name="XuMingle" userId="6accb246-f179-42e5-8cc4-2c1a8de5b234" providerId="ADAL" clId="{0E601E55-D5AE-49BE-9A12-77034AC5D503}" dt="2022-11-28T08:02:41.621" v="1290" actId="478"/>
          <ac:spMkLst>
            <pc:docMk/>
            <pc:sldMk cId="3355501188" sldId="260"/>
            <ac:spMk id="43" creationId="{967C59E7-4C12-27F6-67EA-904BDAD0C6E7}"/>
          </ac:spMkLst>
        </pc:spChg>
        <pc:spChg chg="add mod">
          <ac:chgData name="XuMingle" userId="6accb246-f179-42e5-8cc4-2c1a8de5b234" providerId="ADAL" clId="{0E601E55-D5AE-49BE-9A12-77034AC5D503}" dt="2022-11-28T08:03:09.065" v="1332" actId="20577"/>
          <ac:spMkLst>
            <pc:docMk/>
            <pc:sldMk cId="3355501188" sldId="260"/>
            <ac:spMk id="44" creationId="{19D04700-4607-5E03-2D86-FEEB8EFC8F5A}"/>
          </ac:spMkLst>
        </pc:spChg>
        <pc:spChg chg="add del mod">
          <ac:chgData name="XuMingle" userId="6accb246-f179-42e5-8cc4-2c1a8de5b234" providerId="ADAL" clId="{0E601E55-D5AE-49BE-9A12-77034AC5D503}" dt="2022-11-28T08:02:41.621" v="1290" actId="478"/>
          <ac:spMkLst>
            <pc:docMk/>
            <pc:sldMk cId="3355501188" sldId="260"/>
            <ac:spMk id="45" creationId="{19647016-E712-91DC-C878-81FD4F0E2729}"/>
          </ac:spMkLst>
        </pc:spChg>
        <pc:spChg chg="add del mod">
          <ac:chgData name="XuMingle" userId="6accb246-f179-42e5-8cc4-2c1a8de5b234" providerId="ADAL" clId="{0E601E55-D5AE-49BE-9A12-77034AC5D503}" dt="2022-11-28T08:02:41.621" v="1290" actId="478"/>
          <ac:spMkLst>
            <pc:docMk/>
            <pc:sldMk cId="3355501188" sldId="260"/>
            <ac:spMk id="46" creationId="{8DD9DB12-F60A-B3A1-4666-E5DE844A3BFC}"/>
          </ac:spMkLst>
        </pc:spChg>
        <pc:spChg chg="add del mod">
          <ac:chgData name="XuMingle" userId="6accb246-f179-42e5-8cc4-2c1a8de5b234" providerId="ADAL" clId="{0E601E55-D5AE-49BE-9A12-77034AC5D503}" dt="2022-11-28T08:02:41.621" v="1290" actId="478"/>
          <ac:spMkLst>
            <pc:docMk/>
            <pc:sldMk cId="3355501188" sldId="260"/>
            <ac:spMk id="47" creationId="{3167B27C-264B-D0AF-9586-DE96D88E0EA6}"/>
          </ac:spMkLst>
        </pc:spChg>
        <pc:spChg chg="del">
          <ac:chgData name="XuMingle" userId="6accb246-f179-42e5-8cc4-2c1a8de5b234" providerId="ADAL" clId="{0E601E55-D5AE-49BE-9A12-77034AC5D503}" dt="2022-11-28T07:58:02.192" v="1216" actId="478"/>
          <ac:spMkLst>
            <pc:docMk/>
            <pc:sldMk cId="3355501188" sldId="260"/>
            <ac:spMk id="48" creationId="{AF79617B-9747-8501-31EB-515F926EBBF0}"/>
          </ac:spMkLst>
        </pc:spChg>
        <pc:spChg chg="del">
          <ac:chgData name="XuMingle" userId="6accb246-f179-42e5-8cc4-2c1a8de5b234" providerId="ADAL" clId="{0E601E55-D5AE-49BE-9A12-77034AC5D503}" dt="2022-11-28T07:58:02.192" v="1216" actId="478"/>
          <ac:spMkLst>
            <pc:docMk/>
            <pc:sldMk cId="3355501188" sldId="260"/>
            <ac:spMk id="49" creationId="{8A6C5F8B-F808-E385-CD14-9A090F1C6B93}"/>
          </ac:spMkLst>
        </pc:spChg>
        <pc:spChg chg="del">
          <ac:chgData name="XuMingle" userId="6accb246-f179-42e5-8cc4-2c1a8de5b234" providerId="ADAL" clId="{0E601E55-D5AE-49BE-9A12-77034AC5D503}" dt="2022-11-28T07:58:02.192" v="1216" actId="478"/>
          <ac:spMkLst>
            <pc:docMk/>
            <pc:sldMk cId="3355501188" sldId="260"/>
            <ac:spMk id="50" creationId="{C9E13031-872E-0EC9-3A05-7E0873F68EDD}"/>
          </ac:spMkLst>
        </pc:spChg>
        <pc:spChg chg="del">
          <ac:chgData name="XuMingle" userId="6accb246-f179-42e5-8cc4-2c1a8de5b234" providerId="ADAL" clId="{0E601E55-D5AE-49BE-9A12-77034AC5D503}" dt="2022-11-28T07:58:02.192" v="1216" actId="478"/>
          <ac:spMkLst>
            <pc:docMk/>
            <pc:sldMk cId="3355501188" sldId="260"/>
            <ac:spMk id="51" creationId="{6DD9C05F-3C67-599C-BC9E-7F7FCF4654B4}"/>
          </ac:spMkLst>
        </pc:spChg>
        <pc:spChg chg="del">
          <ac:chgData name="XuMingle" userId="6accb246-f179-42e5-8cc4-2c1a8de5b234" providerId="ADAL" clId="{0E601E55-D5AE-49BE-9A12-77034AC5D503}" dt="2022-11-28T07:58:02.192" v="1216" actId="478"/>
          <ac:spMkLst>
            <pc:docMk/>
            <pc:sldMk cId="3355501188" sldId="260"/>
            <ac:spMk id="52" creationId="{4F03CB2D-60BA-D3E6-693D-6044AB2BB976}"/>
          </ac:spMkLst>
        </pc:spChg>
        <pc:spChg chg="del">
          <ac:chgData name="XuMingle" userId="6accb246-f179-42e5-8cc4-2c1a8de5b234" providerId="ADAL" clId="{0E601E55-D5AE-49BE-9A12-77034AC5D503}" dt="2022-11-28T07:58:02.192" v="1216" actId="478"/>
          <ac:spMkLst>
            <pc:docMk/>
            <pc:sldMk cId="3355501188" sldId="260"/>
            <ac:spMk id="53" creationId="{284F9255-31AF-710C-70EE-CF7EA1F73B3D}"/>
          </ac:spMkLst>
        </pc:spChg>
        <pc:spChg chg="del">
          <ac:chgData name="XuMingle" userId="6accb246-f179-42e5-8cc4-2c1a8de5b234" providerId="ADAL" clId="{0E601E55-D5AE-49BE-9A12-77034AC5D503}" dt="2022-11-28T07:58:02.192" v="1216" actId="478"/>
          <ac:spMkLst>
            <pc:docMk/>
            <pc:sldMk cId="3355501188" sldId="260"/>
            <ac:spMk id="54" creationId="{EC3F41B2-115B-29E4-AE70-564261F5F503}"/>
          </ac:spMkLst>
        </pc:spChg>
        <pc:spChg chg="del">
          <ac:chgData name="XuMingle" userId="6accb246-f179-42e5-8cc4-2c1a8de5b234" providerId="ADAL" clId="{0E601E55-D5AE-49BE-9A12-77034AC5D503}" dt="2022-11-28T07:58:02.192" v="1216" actId="478"/>
          <ac:spMkLst>
            <pc:docMk/>
            <pc:sldMk cId="3355501188" sldId="260"/>
            <ac:spMk id="55" creationId="{1D9169BC-D2BD-1C3A-20B7-4FA2DB0627D8}"/>
          </ac:spMkLst>
        </pc:spChg>
        <pc:spChg chg="del">
          <ac:chgData name="XuMingle" userId="6accb246-f179-42e5-8cc4-2c1a8de5b234" providerId="ADAL" clId="{0E601E55-D5AE-49BE-9A12-77034AC5D503}" dt="2022-11-28T07:58:02.192" v="1216" actId="478"/>
          <ac:spMkLst>
            <pc:docMk/>
            <pc:sldMk cId="3355501188" sldId="260"/>
            <ac:spMk id="56" creationId="{7A5011F5-74DB-B267-80DF-7C0D877E661D}"/>
          </ac:spMkLst>
        </pc:spChg>
        <pc:spChg chg="add del mod">
          <ac:chgData name="XuMingle" userId="6accb246-f179-42e5-8cc4-2c1a8de5b234" providerId="ADAL" clId="{0E601E55-D5AE-49BE-9A12-77034AC5D503}" dt="2022-11-28T08:02:41.621" v="1290" actId="478"/>
          <ac:spMkLst>
            <pc:docMk/>
            <pc:sldMk cId="3355501188" sldId="260"/>
            <ac:spMk id="57" creationId="{F63064E4-4DE0-B0B9-45C4-12F9D132B0DD}"/>
          </ac:spMkLst>
        </pc:spChg>
        <pc:spChg chg="del">
          <ac:chgData name="XuMingle" userId="6accb246-f179-42e5-8cc4-2c1a8de5b234" providerId="ADAL" clId="{0E601E55-D5AE-49BE-9A12-77034AC5D503}" dt="2022-11-28T07:58:02.192" v="1216" actId="478"/>
          <ac:spMkLst>
            <pc:docMk/>
            <pc:sldMk cId="3355501188" sldId="260"/>
            <ac:spMk id="58" creationId="{ADF01AF0-4342-0517-FF63-5A15D67FD5A4}"/>
          </ac:spMkLst>
        </pc:spChg>
        <pc:spChg chg="add mod">
          <ac:chgData name="XuMingle" userId="6accb246-f179-42e5-8cc4-2c1a8de5b234" providerId="ADAL" clId="{0E601E55-D5AE-49BE-9A12-77034AC5D503}" dt="2022-11-28T08:01:23.747" v="1259" actId="571"/>
          <ac:spMkLst>
            <pc:docMk/>
            <pc:sldMk cId="3355501188" sldId="260"/>
            <ac:spMk id="59" creationId="{D7415395-43EA-7CCA-9E8A-6C3C62109405}"/>
          </ac:spMkLst>
        </pc:spChg>
        <pc:spChg chg="add mod">
          <ac:chgData name="XuMingle" userId="6accb246-f179-42e5-8cc4-2c1a8de5b234" providerId="ADAL" clId="{0E601E55-D5AE-49BE-9A12-77034AC5D503}" dt="2022-11-28T08:01:23.747" v="1259" actId="571"/>
          <ac:spMkLst>
            <pc:docMk/>
            <pc:sldMk cId="3355501188" sldId="260"/>
            <ac:spMk id="60" creationId="{09D0D375-208A-9B1E-DE02-F1FD2C073A65}"/>
          </ac:spMkLst>
        </pc:spChg>
        <pc:spChg chg="add mod">
          <ac:chgData name="XuMingle" userId="6accb246-f179-42e5-8cc4-2c1a8de5b234" providerId="ADAL" clId="{0E601E55-D5AE-49BE-9A12-77034AC5D503}" dt="2022-11-28T08:01:23.747" v="1259" actId="571"/>
          <ac:spMkLst>
            <pc:docMk/>
            <pc:sldMk cId="3355501188" sldId="260"/>
            <ac:spMk id="61" creationId="{BFDC01F5-638B-D8B6-F9E1-1412E448C833}"/>
          </ac:spMkLst>
        </pc:spChg>
        <pc:spChg chg="add mod">
          <ac:chgData name="XuMingle" userId="6accb246-f179-42e5-8cc4-2c1a8de5b234" providerId="ADAL" clId="{0E601E55-D5AE-49BE-9A12-77034AC5D503}" dt="2022-11-28T08:02:29.513" v="1289" actId="207"/>
          <ac:spMkLst>
            <pc:docMk/>
            <pc:sldMk cId="3355501188" sldId="260"/>
            <ac:spMk id="62" creationId="{8571B176-8E6E-0584-0191-5968DF70DE4B}"/>
          </ac:spMkLst>
        </pc:spChg>
        <pc:spChg chg="add mod">
          <ac:chgData name="XuMingle" userId="6accb246-f179-42e5-8cc4-2c1a8de5b234" providerId="ADAL" clId="{0E601E55-D5AE-49BE-9A12-77034AC5D503}" dt="2022-11-28T08:02:29.513" v="1289" actId="207"/>
          <ac:spMkLst>
            <pc:docMk/>
            <pc:sldMk cId="3355501188" sldId="260"/>
            <ac:spMk id="63" creationId="{DB134F57-6E84-A857-EC52-8C3D70C42171}"/>
          </ac:spMkLst>
        </pc:spChg>
        <pc:spChg chg="add mod">
          <ac:chgData name="XuMingle" userId="6accb246-f179-42e5-8cc4-2c1a8de5b234" providerId="ADAL" clId="{0E601E55-D5AE-49BE-9A12-77034AC5D503}" dt="2022-11-28T08:07:06.267" v="1555" actId="20577"/>
          <ac:spMkLst>
            <pc:docMk/>
            <pc:sldMk cId="3355501188" sldId="260"/>
            <ac:spMk id="64" creationId="{4982736B-90C3-5E6B-C187-EB7F8903A0A9}"/>
          </ac:spMkLst>
        </pc:spChg>
        <pc:spChg chg="add mod">
          <ac:chgData name="XuMingle" userId="6accb246-f179-42e5-8cc4-2c1a8de5b234" providerId="ADAL" clId="{0E601E55-D5AE-49BE-9A12-77034AC5D503}" dt="2022-11-29T04:53:28.544" v="8284" actId="207"/>
          <ac:spMkLst>
            <pc:docMk/>
            <pc:sldMk cId="3355501188" sldId="260"/>
            <ac:spMk id="65" creationId="{8CA963E5-42AB-EDC5-468E-0C0239A0401A}"/>
          </ac:spMkLst>
        </pc:spChg>
      </pc:sldChg>
      <pc:sldChg chg="new del">
        <pc:chgData name="XuMingle" userId="6accb246-f179-42e5-8cc4-2c1a8de5b234" providerId="ADAL" clId="{0E601E55-D5AE-49BE-9A12-77034AC5D503}" dt="2022-11-28T08:09:56.543" v="1566" actId="47"/>
        <pc:sldMkLst>
          <pc:docMk/>
          <pc:sldMk cId="469190486" sldId="261"/>
        </pc:sldMkLst>
      </pc:sldChg>
      <pc:sldChg chg="addSp delSp modSp add mod ord delAnim">
        <pc:chgData name="XuMingle" userId="6accb246-f179-42e5-8cc4-2c1a8de5b234" providerId="ADAL" clId="{0E601E55-D5AE-49BE-9A12-77034AC5D503}" dt="2022-11-29T04:34:45.892" v="7899" actId="12788"/>
        <pc:sldMkLst>
          <pc:docMk/>
          <pc:sldMk cId="1588436497" sldId="261"/>
        </pc:sldMkLst>
        <pc:spChg chg="add mod">
          <ac:chgData name="XuMingle" userId="6accb246-f179-42e5-8cc4-2c1a8de5b234" providerId="ADAL" clId="{0E601E55-D5AE-49BE-9A12-77034AC5D503}" dt="2022-11-29T04:34:24.579" v="7891" actId="1076"/>
          <ac:spMkLst>
            <pc:docMk/>
            <pc:sldMk cId="1588436497" sldId="261"/>
            <ac:spMk id="2" creationId="{B7123B2F-A488-4A08-829C-2C02AB9A83B5}"/>
          </ac:spMkLst>
        </pc:spChg>
        <pc:spChg chg="mod">
          <ac:chgData name="XuMingle" userId="6accb246-f179-42e5-8cc4-2c1a8de5b234" providerId="ADAL" clId="{0E601E55-D5AE-49BE-9A12-77034AC5D503}" dt="2022-11-28T08:34:58.942" v="1800" actId="20577"/>
          <ac:spMkLst>
            <pc:docMk/>
            <pc:sldMk cId="1588436497" sldId="261"/>
            <ac:spMk id="4" creationId="{55DFA0DD-5622-4EA7-0E01-212793951749}"/>
          </ac:spMkLst>
        </pc:spChg>
        <pc:spChg chg="add mod">
          <ac:chgData name="XuMingle" userId="6accb246-f179-42e5-8cc4-2c1a8de5b234" providerId="ADAL" clId="{0E601E55-D5AE-49BE-9A12-77034AC5D503}" dt="2022-11-29T04:34:45.892" v="7899" actId="12788"/>
          <ac:spMkLst>
            <pc:docMk/>
            <pc:sldMk cId="1588436497" sldId="261"/>
            <ac:spMk id="5" creationId="{FDD3A7E3-5F77-B163-E29B-68A6A7760419}"/>
          </ac:spMkLst>
        </pc:spChg>
        <pc:spChg chg="del">
          <ac:chgData name="XuMingle" userId="6accb246-f179-42e5-8cc4-2c1a8de5b234" providerId="ADAL" clId="{0E601E55-D5AE-49BE-9A12-77034AC5D503}" dt="2022-11-28T08:14:55.251" v="1580" actId="478"/>
          <ac:spMkLst>
            <pc:docMk/>
            <pc:sldMk cId="1588436497" sldId="261"/>
            <ac:spMk id="17" creationId="{BA453120-93A6-AC62-D20C-7EEF8D68485F}"/>
          </ac:spMkLst>
        </pc:spChg>
        <pc:spChg chg="del">
          <ac:chgData name="XuMingle" userId="6accb246-f179-42e5-8cc4-2c1a8de5b234" providerId="ADAL" clId="{0E601E55-D5AE-49BE-9A12-77034AC5D503}" dt="2022-11-28T08:14:55.251" v="1580" actId="478"/>
          <ac:spMkLst>
            <pc:docMk/>
            <pc:sldMk cId="1588436497" sldId="261"/>
            <ac:spMk id="18" creationId="{CF02D619-1387-5D92-E5FB-720A3DF90CFA}"/>
          </ac:spMkLst>
        </pc:spChg>
        <pc:spChg chg="del">
          <ac:chgData name="XuMingle" userId="6accb246-f179-42e5-8cc4-2c1a8de5b234" providerId="ADAL" clId="{0E601E55-D5AE-49BE-9A12-77034AC5D503}" dt="2022-11-28T08:14:55.251" v="1580" actId="478"/>
          <ac:spMkLst>
            <pc:docMk/>
            <pc:sldMk cId="1588436497" sldId="261"/>
            <ac:spMk id="19" creationId="{86C8358D-381D-4182-F277-164266D8D9A0}"/>
          </ac:spMkLst>
        </pc:spChg>
        <pc:spChg chg="del mod">
          <ac:chgData name="XuMingle" userId="6accb246-f179-42e5-8cc4-2c1a8de5b234" providerId="ADAL" clId="{0E601E55-D5AE-49BE-9A12-77034AC5D503}" dt="2022-11-29T04:34:19.098" v="7890" actId="478"/>
          <ac:spMkLst>
            <pc:docMk/>
            <pc:sldMk cId="1588436497" sldId="261"/>
            <ac:spMk id="20" creationId="{FC1E8F57-0645-A7CF-7C95-E6C0DE8330FB}"/>
          </ac:spMkLst>
        </pc:spChg>
        <pc:spChg chg="del">
          <ac:chgData name="XuMingle" userId="6accb246-f179-42e5-8cc4-2c1a8de5b234" providerId="ADAL" clId="{0E601E55-D5AE-49BE-9A12-77034AC5D503}" dt="2022-11-28T08:14:55.251" v="1580" actId="478"/>
          <ac:spMkLst>
            <pc:docMk/>
            <pc:sldMk cId="1588436497" sldId="261"/>
            <ac:spMk id="21" creationId="{5F672E03-E383-C2A3-DC63-F170D6B2AA4F}"/>
          </ac:spMkLst>
        </pc:spChg>
        <pc:spChg chg="del">
          <ac:chgData name="XuMingle" userId="6accb246-f179-42e5-8cc4-2c1a8de5b234" providerId="ADAL" clId="{0E601E55-D5AE-49BE-9A12-77034AC5D503}" dt="2022-11-28T08:14:55.251" v="1580" actId="478"/>
          <ac:spMkLst>
            <pc:docMk/>
            <pc:sldMk cId="1588436497" sldId="261"/>
            <ac:spMk id="22" creationId="{C2712B9F-15F7-EC56-0374-65F2329E646A}"/>
          </ac:spMkLst>
        </pc:spChg>
        <pc:spChg chg="del">
          <ac:chgData name="XuMingle" userId="6accb246-f179-42e5-8cc4-2c1a8de5b234" providerId="ADAL" clId="{0E601E55-D5AE-49BE-9A12-77034AC5D503}" dt="2022-11-28T08:14:55.251" v="1580" actId="478"/>
          <ac:spMkLst>
            <pc:docMk/>
            <pc:sldMk cId="1588436497" sldId="261"/>
            <ac:spMk id="23" creationId="{55F60700-619F-E830-2014-85F822925F80}"/>
          </ac:spMkLst>
        </pc:spChg>
        <pc:spChg chg="del">
          <ac:chgData name="XuMingle" userId="6accb246-f179-42e5-8cc4-2c1a8de5b234" providerId="ADAL" clId="{0E601E55-D5AE-49BE-9A12-77034AC5D503}" dt="2022-11-28T08:14:55.251" v="1580" actId="478"/>
          <ac:spMkLst>
            <pc:docMk/>
            <pc:sldMk cId="1588436497" sldId="261"/>
            <ac:spMk id="29" creationId="{F2D5AD85-E8D6-13EC-66D6-87DE3AA87D64}"/>
          </ac:spMkLst>
        </pc:spChg>
        <pc:spChg chg="del">
          <ac:chgData name="XuMingle" userId="6accb246-f179-42e5-8cc4-2c1a8de5b234" providerId="ADAL" clId="{0E601E55-D5AE-49BE-9A12-77034AC5D503}" dt="2022-11-28T08:14:55.251" v="1580" actId="478"/>
          <ac:spMkLst>
            <pc:docMk/>
            <pc:sldMk cId="1588436497" sldId="261"/>
            <ac:spMk id="32" creationId="{F5AE8BB5-81B9-5E6D-749F-8009D1C82235}"/>
          </ac:spMkLst>
        </pc:spChg>
        <pc:spChg chg="del">
          <ac:chgData name="XuMingle" userId="6accb246-f179-42e5-8cc4-2c1a8de5b234" providerId="ADAL" clId="{0E601E55-D5AE-49BE-9A12-77034AC5D503}" dt="2022-11-28T08:14:55.251" v="1580" actId="478"/>
          <ac:spMkLst>
            <pc:docMk/>
            <pc:sldMk cId="1588436497" sldId="261"/>
            <ac:spMk id="33" creationId="{CB8E0609-D089-BC9E-5670-5D14A61D0523}"/>
          </ac:spMkLst>
        </pc:spChg>
        <pc:spChg chg="del">
          <ac:chgData name="XuMingle" userId="6accb246-f179-42e5-8cc4-2c1a8de5b234" providerId="ADAL" clId="{0E601E55-D5AE-49BE-9A12-77034AC5D503}" dt="2022-11-28T08:14:55.251" v="1580" actId="478"/>
          <ac:spMkLst>
            <pc:docMk/>
            <pc:sldMk cId="1588436497" sldId="261"/>
            <ac:spMk id="35" creationId="{8B315E36-AD41-2E4B-714F-204639639563}"/>
          </ac:spMkLst>
        </pc:spChg>
        <pc:spChg chg="del">
          <ac:chgData name="XuMingle" userId="6accb246-f179-42e5-8cc4-2c1a8de5b234" providerId="ADAL" clId="{0E601E55-D5AE-49BE-9A12-77034AC5D503}" dt="2022-11-28T08:14:55.251" v="1580" actId="478"/>
          <ac:spMkLst>
            <pc:docMk/>
            <pc:sldMk cId="1588436497" sldId="261"/>
            <ac:spMk id="38" creationId="{2B48BA57-206E-D8C0-61A7-A6611A71D36D}"/>
          </ac:spMkLst>
        </pc:spChg>
        <pc:spChg chg="del">
          <ac:chgData name="XuMingle" userId="6accb246-f179-42e5-8cc4-2c1a8de5b234" providerId="ADAL" clId="{0E601E55-D5AE-49BE-9A12-77034AC5D503}" dt="2022-11-28T08:14:55.251" v="1580" actId="478"/>
          <ac:spMkLst>
            <pc:docMk/>
            <pc:sldMk cId="1588436497" sldId="261"/>
            <ac:spMk id="39" creationId="{EC4C994C-5262-3395-1CA3-D5A0033D912D}"/>
          </ac:spMkLst>
        </pc:spChg>
        <pc:spChg chg="del">
          <ac:chgData name="XuMingle" userId="6accb246-f179-42e5-8cc4-2c1a8de5b234" providerId="ADAL" clId="{0E601E55-D5AE-49BE-9A12-77034AC5D503}" dt="2022-11-28T08:14:55.251" v="1580" actId="478"/>
          <ac:spMkLst>
            <pc:docMk/>
            <pc:sldMk cId="1588436497" sldId="261"/>
            <ac:spMk id="40" creationId="{28B29DF1-0BEE-418E-B530-BBB95DAFF73A}"/>
          </ac:spMkLst>
        </pc:spChg>
        <pc:spChg chg="del">
          <ac:chgData name="XuMingle" userId="6accb246-f179-42e5-8cc4-2c1a8de5b234" providerId="ADAL" clId="{0E601E55-D5AE-49BE-9A12-77034AC5D503}" dt="2022-11-28T08:14:55.251" v="1580" actId="478"/>
          <ac:spMkLst>
            <pc:docMk/>
            <pc:sldMk cId="1588436497" sldId="261"/>
            <ac:spMk id="42" creationId="{B52FD1E9-7C52-8670-3174-B7196BF806D9}"/>
          </ac:spMkLst>
        </pc:spChg>
        <pc:spChg chg="del">
          <ac:chgData name="XuMingle" userId="6accb246-f179-42e5-8cc4-2c1a8de5b234" providerId="ADAL" clId="{0E601E55-D5AE-49BE-9A12-77034AC5D503}" dt="2022-11-28T08:14:56.802" v="1581" actId="478"/>
          <ac:spMkLst>
            <pc:docMk/>
            <pc:sldMk cId="1588436497" sldId="261"/>
            <ac:spMk id="44" creationId="{19D04700-4607-5E03-2D86-FEEB8EFC8F5A}"/>
          </ac:spMkLst>
        </pc:spChg>
        <pc:spChg chg="del">
          <ac:chgData name="XuMingle" userId="6accb246-f179-42e5-8cc4-2c1a8de5b234" providerId="ADAL" clId="{0E601E55-D5AE-49BE-9A12-77034AC5D503}" dt="2022-11-28T08:14:55.251" v="1580" actId="478"/>
          <ac:spMkLst>
            <pc:docMk/>
            <pc:sldMk cId="1588436497" sldId="261"/>
            <ac:spMk id="59" creationId="{D7415395-43EA-7CCA-9E8A-6C3C62109405}"/>
          </ac:spMkLst>
        </pc:spChg>
        <pc:spChg chg="del">
          <ac:chgData name="XuMingle" userId="6accb246-f179-42e5-8cc4-2c1a8de5b234" providerId="ADAL" clId="{0E601E55-D5AE-49BE-9A12-77034AC5D503}" dt="2022-11-28T08:14:55.251" v="1580" actId="478"/>
          <ac:spMkLst>
            <pc:docMk/>
            <pc:sldMk cId="1588436497" sldId="261"/>
            <ac:spMk id="60" creationId="{09D0D375-208A-9B1E-DE02-F1FD2C073A65}"/>
          </ac:spMkLst>
        </pc:spChg>
        <pc:spChg chg="del">
          <ac:chgData name="XuMingle" userId="6accb246-f179-42e5-8cc4-2c1a8de5b234" providerId="ADAL" clId="{0E601E55-D5AE-49BE-9A12-77034AC5D503}" dt="2022-11-28T08:14:55.251" v="1580" actId="478"/>
          <ac:spMkLst>
            <pc:docMk/>
            <pc:sldMk cId="1588436497" sldId="261"/>
            <ac:spMk id="61" creationId="{BFDC01F5-638B-D8B6-F9E1-1412E448C833}"/>
          </ac:spMkLst>
        </pc:spChg>
        <pc:spChg chg="del">
          <ac:chgData name="XuMingle" userId="6accb246-f179-42e5-8cc4-2c1a8de5b234" providerId="ADAL" clId="{0E601E55-D5AE-49BE-9A12-77034AC5D503}" dt="2022-11-28T08:14:55.251" v="1580" actId="478"/>
          <ac:spMkLst>
            <pc:docMk/>
            <pc:sldMk cId="1588436497" sldId="261"/>
            <ac:spMk id="62" creationId="{8571B176-8E6E-0584-0191-5968DF70DE4B}"/>
          </ac:spMkLst>
        </pc:spChg>
        <pc:spChg chg="del">
          <ac:chgData name="XuMingle" userId="6accb246-f179-42e5-8cc4-2c1a8de5b234" providerId="ADAL" clId="{0E601E55-D5AE-49BE-9A12-77034AC5D503}" dt="2022-11-28T08:14:55.251" v="1580" actId="478"/>
          <ac:spMkLst>
            <pc:docMk/>
            <pc:sldMk cId="1588436497" sldId="261"/>
            <ac:spMk id="63" creationId="{DB134F57-6E84-A857-EC52-8C3D70C42171}"/>
          </ac:spMkLst>
        </pc:spChg>
        <pc:spChg chg="del">
          <ac:chgData name="XuMingle" userId="6accb246-f179-42e5-8cc4-2c1a8de5b234" providerId="ADAL" clId="{0E601E55-D5AE-49BE-9A12-77034AC5D503}" dt="2022-11-28T08:14:55.251" v="1580" actId="478"/>
          <ac:spMkLst>
            <pc:docMk/>
            <pc:sldMk cId="1588436497" sldId="261"/>
            <ac:spMk id="64" creationId="{4982736B-90C3-5E6B-C187-EB7F8903A0A9}"/>
          </ac:spMkLst>
        </pc:spChg>
        <pc:spChg chg="del">
          <ac:chgData name="XuMingle" userId="6accb246-f179-42e5-8cc4-2c1a8de5b234" providerId="ADAL" clId="{0E601E55-D5AE-49BE-9A12-77034AC5D503}" dt="2022-11-28T08:14:55.251" v="1580" actId="478"/>
          <ac:spMkLst>
            <pc:docMk/>
            <pc:sldMk cId="1588436497" sldId="261"/>
            <ac:spMk id="65" creationId="{8CA963E5-42AB-EDC5-468E-0C0239A0401A}"/>
          </ac:spMkLst>
        </pc:spChg>
        <pc:graphicFrameChg chg="add mod modGraphic">
          <ac:chgData name="XuMingle" userId="6accb246-f179-42e5-8cc4-2c1a8de5b234" providerId="ADAL" clId="{0E601E55-D5AE-49BE-9A12-77034AC5D503}" dt="2022-11-29T04:34:24.579" v="7891" actId="1076"/>
          <ac:graphicFrameMkLst>
            <pc:docMk/>
            <pc:sldMk cId="1588436497" sldId="261"/>
            <ac:graphicFrameMk id="7" creationId="{F2CF1D3A-69FB-736A-4F4A-1B622BC4D49A}"/>
          </ac:graphicFrameMkLst>
        </pc:graphicFrameChg>
        <pc:graphicFrameChg chg="add del mod modGraphic">
          <ac:chgData name="XuMingle" userId="6accb246-f179-42e5-8cc4-2c1a8de5b234" providerId="ADAL" clId="{0E601E55-D5AE-49BE-9A12-77034AC5D503}" dt="2022-11-29T04:34:19.098" v="7890" actId="478"/>
          <ac:graphicFrameMkLst>
            <pc:docMk/>
            <pc:sldMk cId="1588436497" sldId="261"/>
            <ac:graphicFrameMk id="9" creationId="{F605924A-CEAF-8411-DA98-2C2EF47887E2}"/>
          </ac:graphicFrameMkLst>
        </pc:graphicFrameChg>
        <pc:graphicFrameChg chg="add mod modGraphic">
          <ac:chgData name="XuMingle" userId="6accb246-f179-42e5-8cc4-2c1a8de5b234" providerId="ADAL" clId="{0E601E55-D5AE-49BE-9A12-77034AC5D503}" dt="2022-11-29T04:34:45.892" v="7899" actId="12788"/>
          <ac:graphicFrameMkLst>
            <pc:docMk/>
            <pc:sldMk cId="1588436497" sldId="261"/>
            <ac:graphicFrameMk id="11" creationId="{97209F71-8659-01F2-C67E-B70CC2A1973E}"/>
          </ac:graphicFrameMkLst>
        </pc:graphicFrameChg>
        <pc:picChg chg="add del mod">
          <ac:chgData name="XuMingle" userId="6accb246-f179-42e5-8cc4-2c1a8de5b234" providerId="ADAL" clId="{0E601E55-D5AE-49BE-9A12-77034AC5D503}" dt="2022-11-28T09:25:41.909" v="2628" actId="478"/>
          <ac:picMkLst>
            <pc:docMk/>
            <pc:sldMk cId="1588436497" sldId="261"/>
            <ac:picMk id="1026" creationId="{F97B0269-CE1B-14F1-0B10-A3F4E2FB0DE4}"/>
          </ac:picMkLst>
        </pc:picChg>
        <pc:picChg chg="add del mod">
          <ac:chgData name="XuMingle" userId="6accb246-f179-42e5-8cc4-2c1a8de5b234" providerId="ADAL" clId="{0E601E55-D5AE-49BE-9A12-77034AC5D503}" dt="2022-11-28T09:25:41.909" v="2628" actId="478"/>
          <ac:picMkLst>
            <pc:docMk/>
            <pc:sldMk cId="1588436497" sldId="261"/>
            <ac:picMk id="1028" creationId="{7B7B3681-FE8E-30C5-70B8-20AA93656E21}"/>
          </ac:picMkLst>
        </pc:picChg>
        <pc:picChg chg="add del mod">
          <ac:chgData name="XuMingle" userId="6accb246-f179-42e5-8cc4-2c1a8de5b234" providerId="ADAL" clId="{0E601E55-D5AE-49BE-9A12-77034AC5D503}" dt="2022-11-28T09:25:41.909" v="2628" actId="478"/>
          <ac:picMkLst>
            <pc:docMk/>
            <pc:sldMk cId="1588436497" sldId="261"/>
            <ac:picMk id="1030" creationId="{41B075EC-75A4-B144-E5AF-3D6A6FF7DD45}"/>
          </ac:picMkLst>
        </pc:picChg>
      </pc:sldChg>
      <pc:sldChg chg="addSp delSp modSp new mod">
        <pc:chgData name="XuMingle" userId="6accb246-f179-42e5-8cc4-2c1a8de5b234" providerId="ADAL" clId="{0E601E55-D5AE-49BE-9A12-77034AC5D503}" dt="2022-11-28T15:28:29.727" v="5913" actId="948"/>
        <pc:sldMkLst>
          <pc:docMk/>
          <pc:sldMk cId="1414580034" sldId="262"/>
        </pc:sldMkLst>
        <pc:spChg chg="del">
          <ac:chgData name="XuMingle" userId="6accb246-f179-42e5-8cc4-2c1a8de5b234" providerId="ADAL" clId="{0E601E55-D5AE-49BE-9A12-77034AC5D503}" dt="2022-11-28T08:36:14.880" v="1802" actId="478"/>
          <ac:spMkLst>
            <pc:docMk/>
            <pc:sldMk cId="1414580034" sldId="262"/>
            <ac:spMk id="2" creationId="{78FEB615-F678-0183-305C-B75F4445600F}"/>
          </ac:spMkLst>
        </pc:spChg>
        <pc:spChg chg="mod">
          <ac:chgData name="XuMingle" userId="6accb246-f179-42e5-8cc4-2c1a8de5b234" providerId="ADAL" clId="{0E601E55-D5AE-49BE-9A12-77034AC5D503}" dt="2022-11-28T08:36:24.456" v="1814" actId="20577"/>
          <ac:spMkLst>
            <pc:docMk/>
            <pc:sldMk cId="1414580034" sldId="262"/>
            <ac:spMk id="4" creationId="{78CD5317-C321-8A19-A549-39F98452D82D}"/>
          </ac:spMkLst>
        </pc:spChg>
        <pc:spChg chg="add mod">
          <ac:chgData name="XuMingle" userId="6accb246-f179-42e5-8cc4-2c1a8de5b234" providerId="ADAL" clId="{0E601E55-D5AE-49BE-9A12-77034AC5D503}" dt="2022-11-28T15:28:29.727" v="5913" actId="948"/>
          <ac:spMkLst>
            <pc:docMk/>
            <pc:sldMk cId="1414580034" sldId="262"/>
            <ac:spMk id="8" creationId="{E9D4B89B-EC9D-DDEC-E2B9-8BEC39BDDB71}"/>
          </ac:spMkLst>
        </pc:spChg>
        <pc:spChg chg="add mod">
          <ac:chgData name="XuMingle" userId="6accb246-f179-42e5-8cc4-2c1a8de5b234" providerId="ADAL" clId="{0E601E55-D5AE-49BE-9A12-77034AC5D503}" dt="2022-11-28T13:54:27.210" v="4817" actId="1076"/>
          <ac:spMkLst>
            <pc:docMk/>
            <pc:sldMk cId="1414580034" sldId="262"/>
            <ac:spMk id="9" creationId="{D85C5D6F-2067-3439-8308-97EAD78E124D}"/>
          </ac:spMkLst>
        </pc:spChg>
        <pc:spChg chg="add mod">
          <ac:chgData name="XuMingle" userId="6accb246-f179-42e5-8cc4-2c1a8de5b234" providerId="ADAL" clId="{0E601E55-D5AE-49BE-9A12-77034AC5D503}" dt="2022-11-28T09:20:41.115" v="2584"/>
          <ac:spMkLst>
            <pc:docMk/>
            <pc:sldMk cId="1414580034" sldId="262"/>
            <ac:spMk id="13" creationId="{4A174ADC-D3A9-B1FC-692A-DAC4E02F1DC8}"/>
          </ac:spMkLst>
        </pc:spChg>
        <pc:picChg chg="add mod">
          <ac:chgData name="XuMingle" userId="6accb246-f179-42e5-8cc4-2c1a8de5b234" providerId="ADAL" clId="{0E601E55-D5AE-49BE-9A12-77034AC5D503}" dt="2022-11-28T14:00:54.853" v="4916" actId="1076"/>
          <ac:picMkLst>
            <pc:docMk/>
            <pc:sldMk cId="1414580034" sldId="262"/>
            <ac:picMk id="5" creationId="{90B30082-D256-EF19-F506-3AE1D967358B}"/>
          </ac:picMkLst>
        </pc:picChg>
        <pc:picChg chg="add mod">
          <ac:chgData name="XuMingle" userId="6accb246-f179-42e5-8cc4-2c1a8de5b234" providerId="ADAL" clId="{0E601E55-D5AE-49BE-9A12-77034AC5D503}" dt="2022-11-28T13:03:43.495" v="3555" actId="1076"/>
          <ac:picMkLst>
            <pc:docMk/>
            <pc:sldMk cId="1414580034" sldId="262"/>
            <ac:picMk id="6" creationId="{D6FCC861-F0F2-E023-DAA6-1574E72AD50C}"/>
          </ac:picMkLst>
        </pc:picChg>
        <pc:picChg chg="add mod">
          <ac:chgData name="XuMingle" userId="6accb246-f179-42e5-8cc4-2c1a8de5b234" providerId="ADAL" clId="{0E601E55-D5AE-49BE-9A12-77034AC5D503}" dt="2022-11-28T13:03:43.495" v="3555" actId="1076"/>
          <ac:picMkLst>
            <pc:docMk/>
            <pc:sldMk cId="1414580034" sldId="262"/>
            <ac:picMk id="7" creationId="{D51EBE31-1DC3-CF1C-E732-45C647992D3B}"/>
          </ac:picMkLst>
        </pc:picChg>
        <pc:picChg chg="add del mod">
          <ac:chgData name="XuMingle" userId="6accb246-f179-42e5-8cc4-2c1a8de5b234" providerId="ADAL" clId="{0E601E55-D5AE-49BE-9A12-77034AC5D503}" dt="2022-11-28T08:49:48.614" v="2397" actId="478"/>
          <ac:picMkLst>
            <pc:docMk/>
            <pc:sldMk cId="1414580034" sldId="262"/>
            <ac:picMk id="10" creationId="{55D2CF6F-4D82-BB7A-25C7-F4E144B61F98}"/>
          </ac:picMkLst>
        </pc:picChg>
        <pc:picChg chg="add del mod">
          <ac:chgData name="XuMingle" userId="6accb246-f179-42e5-8cc4-2c1a8de5b234" providerId="ADAL" clId="{0E601E55-D5AE-49BE-9A12-77034AC5D503}" dt="2022-11-28T08:49:48.614" v="2397" actId="478"/>
          <ac:picMkLst>
            <pc:docMk/>
            <pc:sldMk cId="1414580034" sldId="262"/>
            <ac:picMk id="11" creationId="{62C64EBE-FA66-E829-893C-AE8AB8B64945}"/>
          </ac:picMkLst>
        </pc:picChg>
        <pc:picChg chg="add del mod">
          <ac:chgData name="XuMingle" userId="6accb246-f179-42e5-8cc4-2c1a8de5b234" providerId="ADAL" clId="{0E601E55-D5AE-49BE-9A12-77034AC5D503}" dt="2022-11-28T08:49:03.666" v="2389" actId="478"/>
          <ac:picMkLst>
            <pc:docMk/>
            <pc:sldMk cId="1414580034" sldId="262"/>
            <ac:picMk id="12" creationId="{F57D1E6A-1E41-6750-5E71-A2023D2D3B2F}"/>
          </ac:picMkLst>
        </pc:picChg>
      </pc:sldChg>
      <pc:sldChg chg="addSp delSp modSp add del mod">
        <pc:chgData name="XuMingle" userId="6accb246-f179-42e5-8cc4-2c1a8de5b234" providerId="ADAL" clId="{0E601E55-D5AE-49BE-9A12-77034AC5D503}" dt="2022-11-28T09:10:18.426" v="2579" actId="47"/>
        <pc:sldMkLst>
          <pc:docMk/>
          <pc:sldMk cId="1566478273" sldId="263"/>
        </pc:sldMkLst>
        <pc:spChg chg="add mod">
          <ac:chgData name="XuMingle" userId="6accb246-f179-42e5-8cc4-2c1a8de5b234" providerId="ADAL" clId="{0E601E55-D5AE-49BE-9A12-77034AC5D503}" dt="2022-11-28T09:07:44.986" v="2531" actId="20577"/>
          <ac:spMkLst>
            <pc:docMk/>
            <pc:sldMk cId="1566478273" sldId="263"/>
            <ac:spMk id="2" creationId="{8EEBE9CC-91D4-CDDC-A39E-D5847608A69F}"/>
          </ac:spMkLst>
        </pc:spChg>
        <pc:spChg chg="mod">
          <ac:chgData name="XuMingle" userId="6accb246-f179-42e5-8cc4-2c1a8de5b234" providerId="ADAL" clId="{0E601E55-D5AE-49BE-9A12-77034AC5D503}" dt="2022-11-28T08:37:36.424" v="1852" actId="6549"/>
          <ac:spMkLst>
            <pc:docMk/>
            <pc:sldMk cId="1566478273" sldId="263"/>
            <ac:spMk id="4" creationId="{78CD5317-C321-8A19-A549-39F98452D82D}"/>
          </ac:spMkLst>
        </pc:spChg>
        <pc:picChg chg="del">
          <ac:chgData name="XuMingle" userId="6accb246-f179-42e5-8cc4-2c1a8de5b234" providerId="ADAL" clId="{0E601E55-D5AE-49BE-9A12-77034AC5D503}" dt="2022-11-28T08:38:10.114" v="1882" actId="478"/>
          <ac:picMkLst>
            <pc:docMk/>
            <pc:sldMk cId="1566478273" sldId="263"/>
            <ac:picMk id="5" creationId="{90B30082-D256-EF19-F506-3AE1D967358B}"/>
          </ac:picMkLst>
        </pc:picChg>
        <pc:picChg chg="del">
          <ac:chgData name="XuMingle" userId="6accb246-f179-42e5-8cc4-2c1a8de5b234" providerId="ADAL" clId="{0E601E55-D5AE-49BE-9A12-77034AC5D503}" dt="2022-11-28T08:38:10.114" v="1882" actId="478"/>
          <ac:picMkLst>
            <pc:docMk/>
            <pc:sldMk cId="1566478273" sldId="263"/>
            <ac:picMk id="6" creationId="{D6FCC861-F0F2-E023-DAA6-1574E72AD50C}"/>
          </ac:picMkLst>
        </pc:picChg>
        <pc:picChg chg="del">
          <ac:chgData name="XuMingle" userId="6accb246-f179-42e5-8cc4-2c1a8de5b234" providerId="ADAL" clId="{0E601E55-D5AE-49BE-9A12-77034AC5D503}" dt="2022-11-28T08:38:10.114" v="1882" actId="478"/>
          <ac:picMkLst>
            <pc:docMk/>
            <pc:sldMk cId="1566478273" sldId="263"/>
            <ac:picMk id="7" creationId="{D51EBE31-1DC3-CF1C-E732-45C647992D3B}"/>
          </ac:picMkLst>
        </pc:picChg>
      </pc:sldChg>
      <pc:sldChg chg="addSp delSp modSp add mod">
        <pc:chgData name="XuMingle" userId="6accb246-f179-42e5-8cc4-2c1a8de5b234" providerId="ADAL" clId="{0E601E55-D5AE-49BE-9A12-77034AC5D503}" dt="2022-11-29T04:35:32.260" v="7902" actId="1076"/>
        <pc:sldMkLst>
          <pc:docMk/>
          <pc:sldMk cId="300201312" sldId="264"/>
        </pc:sldMkLst>
        <pc:spChg chg="mod">
          <ac:chgData name="XuMingle" userId="6accb246-f179-42e5-8cc4-2c1a8de5b234" providerId="ADAL" clId="{0E601E55-D5AE-49BE-9A12-77034AC5D503}" dt="2022-11-28T08:37:59.795" v="1880" actId="20577"/>
          <ac:spMkLst>
            <pc:docMk/>
            <pc:sldMk cId="300201312" sldId="264"/>
            <ac:spMk id="4" creationId="{78CD5317-C321-8A19-A549-39F98452D82D}"/>
          </ac:spMkLst>
        </pc:spChg>
        <pc:spChg chg="add mod">
          <ac:chgData name="XuMingle" userId="6accb246-f179-42e5-8cc4-2c1a8de5b234" providerId="ADAL" clId="{0E601E55-D5AE-49BE-9A12-77034AC5D503}" dt="2022-11-29T04:35:32.260" v="7902" actId="1076"/>
          <ac:spMkLst>
            <pc:docMk/>
            <pc:sldMk cId="300201312" sldId="264"/>
            <ac:spMk id="20" creationId="{73FB78FD-64D9-D109-68CA-C8BCDF4D9D7E}"/>
          </ac:spMkLst>
        </pc:spChg>
        <pc:picChg chg="add mod">
          <ac:chgData name="XuMingle" userId="6accb246-f179-42e5-8cc4-2c1a8de5b234" providerId="ADAL" clId="{0E601E55-D5AE-49BE-9A12-77034AC5D503}" dt="2022-11-28T13:58:41.957" v="4912" actId="1076"/>
          <ac:picMkLst>
            <pc:docMk/>
            <pc:sldMk cId="300201312" sldId="264"/>
            <ac:picMk id="2" creationId="{7D540455-D878-00E4-846C-07701F7004EF}"/>
          </ac:picMkLst>
        </pc:picChg>
        <pc:picChg chg="del">
          <ac:chgData name="XuMingle" userId="6accb246-f179-42e5-8cc4-2c1a8de5b234" providerId="ADAL" clId="{0E601E55-D5AE-49BE-9A12-77034AC5D503}" dt="2022-11-28T08:38:07.789" v="1881" actId="478"/>
          <ac:picMkLst>
            <pc:docMk/>
            <pc:sldMk cId="300201312" sldId="264"/>
            <ac:picMk id="5" creationId="{90B30082-D256-EF19-F506-3AE1D967358B}"/>
          </ac:picMkLst>
        </pc:picChg>
        <pc:picChg chg="del">
          <ac:chgData name="XuMingle" userId="6accb246-f179-42e5-8cc4-2c1a8de5b234" providerId="ADAL" clId="{0E601E55-D5AE-49BE-9A12-77034AC5D503}" dt="2022-11-28T08:38:07.789" v="1881" actId="478"/>
          <ac:picMkLst>
            <pc:docMk/>
            <pc:sldMk cId="300201312" sldId="264"/>
            <ac:picMk id="6" creationId="{D6FCC861-F0F2-E023-DAA6-1574E72AD50C}"/>
          </ac:picMkLst>
        </pc:picChg>
        <pc:picChg chg="del">
          <ac:chgData name="XuMingle" userId="6accb246-f179-42e5-8cc4-2c1a8de5b234" providerId="ADAL" clId="{0E601E55-D5AE-49BE-9A12-77034AC5D503}" dt="2022-11-28T08:38:07.789" v="1881" actId="478"/>
          <ac:picMkLst>
            <pc:docMk/>
            <pc:sldMk cId="300201312" sldId="264"/>
            <ac:picMk id="7" creationId="{D51EBE31-1DC3-CF1C-E732-45C647992D3B}"/>
          </ac:picMkLst>
        </pc:picChg>
        <pc:picChg chg="add mod">
          <ac:chgData name="XuMingle" userId="6accb246-f179-42e5-8cc4-2c1a8de5b234" providerId="ADAL" clId="{0E601E55-D5AE-49BE-9A12-77034AC5D503}" dt="2022-11-28T13:58:41.957" v="4912" actId="1076"/>
          <ac:picMkLst>
            <pc:docMk/>
            <pc:sldMk cId="300201312" sldId="264"/>
            <ac:picMk id="8" creationId="{3E09D168-7B28-E58B-8039-C8A41DFB3B2F}"/>
          </ac:picMkLst>
        </pc:picChg>
        <pc:picChg chg="add mod">
          <ac:chgData name="XuMingle" userId="6accb246-f179-42e5-8cc4-2c1a8de5b234" providerId="ADAL" clId="{0E601E55-D5AE-49BE-9A12-77034AC5D503}" dt="2022-11-28T13:58:41.957" v="4912" actId="1076"/>
          <ac:picMkLst>
            <pc:docMk/>
            <pc:sldMk cId="300201312" sldId="264"/>
            <ac:picMk id="9" creationId="{5058B35B-21EE-09F7-7503-A72407EF22B9}"/>
          </ac:picMkLst>
        </pc:picChg>
        <pc:picChg chg="add mod">
          <ac:chgData name="XuMingle" userId="6accb246-f179-42e5-8cc4-2c1a8de5b234" providerId="ADAL" clId="{0E601E55-D5AE-49BE-9A12-77034AC5D503}" dt="2022-11-28T13:58:41.957" v="4912" actId="1076"/>
          <ac:picMkLst>
            <pc:docMk/>
            <pc:sldMk cId="300201312" sldId="264"/>
            <ac:picMk id="10" creationId="{0FE7A171-6FA2-46CD-129C-D79E65B8C434}"/>
          </ac:picMkLst>
        </pc:picChg>
        <pc:picChg chg="add mod">
          <ac:chgData name="XuMingle" userId="6accb246-f179-42e5-8cc4-2c1a8de5b234" providerId="ADAL" clId="{0E601E55-D5AE-49BE-9A12-77034AC5D503}" dt="2022-11-28T13:58:41.957" v="4912" actId="1076"/>
          <ac:picMkLst>
            <pc:docMk/>
            <pc:sldMk cId="300201312" sldId="264"/>
            <ac:picMk id="11" creationId="{E3BD163A-AEA1-A334-4CEF-7C854BE7E74C}"/>
          </ac:picMkLst>
        </pc:picChg>
        <pc:picChg chg="add mod">
          <ac:chgData name="XuMingle" userId="6accb246-f179-42e5-8cc4-2c1a8de5b234" providerId="ADAL" clId="{0E601E55-D5AE-49BE-9A12-77034AC5D503}" dt="2022-11-28T13:58:41.957" v="4912" actId="1076"/>
          <ac:picMkLst>
            <pc:docMk/>
            <pc:sldMk cId="300201312" sldId="264"/>
            <ac:picMk id="12" creationId="{C8325388-943F-5D7E-388E-8FA2D6E1F60F}"/>
          </ac:picMkLst>
        </pc:picChg>
        <pc:picChg chg="add mod">
          <ac:chgData name="XuMingle" userId="6accb246-f179-42e5-8cc4-2c1a8de5b234" providerId="ADAL" clId="{0E601E55-D5AE-49BE-9A12-77034AC5D503}" dt="2022-11-28T13:58:41.957" v="4912" actId="1076"/>
          <ac:picMkLst>
            <pc:docMk/>
            <pc:sldMk cId="300201312" sldId="264"/>
            <ac:picMk id="13" creationId="{25D0F83E-9748-FF4F-F72F-8A1DE89E0ADC}"/>
          </ac:picMkLst>
        </pc:picChg>
        <pc:picChg chg="add mod">
          <ac:chgData name="XuMingle" userId="6accb246-f179-42e5-8cc4-2c1a8de5b234" providerId="ADAL" clId="{0E601E55-D5AE-49BE-9A12-77034AC5D503}" dt="2022-11-28T13:58:41.957" v="4912" actId="1076"/>
          <ac:picMkLst>
            <pc:docMk/>
            <pc:sldMk cId="300201312" sldId="264"/>
            <ac:picMk id="14" creationId="{B0A30C65-6861-3A26-9620-B88766895C4B}"/>
          </ac:picMkLst>
        </pc:picChg>
        <pc:picChg chg="add mod">
          <ac:chgData name="XuMingle" userId="6accb246-f179-42e5-8cc4-2c1a8de5b234" providerId="ADAL" clId="{0E601E55-D5AE-49BE-9A12-77034AC5D503}" dt="2022-11-28T13:58:41.957" v="4912" actId="1076"/>
          <ac:picMkLst>
            <pc:docMk/>
            <pc:sldMk cId="300201312" sldId="264"/>
            <ac:picMk id="15" creationId="{D511C7EE-E2C3-FF5C-2843-6D0200387F27}"/>
          </ac:picMkLst>
        </pc:picChg>
        <pc:picChg chg="add mod">
          <ac:chgData name="XuMingle" userId="6accb246-f179-42e5-8cc4-2c1a8de5b234" providerId="ADAL" clId="{0E601E55-D5AE-49BE-9A12-77034AC5D503}" dt="2022-11-28T13:58:41.957" v="4912" actId="1076"/>
          <ac:picMkLst>
            <pc:docMk/>
            <pc:sldMk cId="300201312" sldId="264"/>
            <ac:picMk id="16" creationId="{540E0C73-1264-3C8C-FEFA-5F6EA99875FD}"/>
          </ac:picMkLst>
        </pc:picChg>
        <pc:picChg chg="add mod">
          <ac:chgData name="XuMingle" userId="6accb246-f179-42e5-8cc4-2c1a8de5b234" providerId="ADAL" clId="{0E601E55-D5AE-49BE-9A12-77034AC5D503}" dt="2022-11-28T13:58:41.957" v="4912" actId="1076"/>
          <ac:picMkLst>
            <pc:docMk/>
            <pc:sldMk cId="300201312" sldId="264"/>
            <ac:picMk id="17" creationId="{51254955-C73D-4519-388C-47F400E92A04}"/>
          </ac:picMkLst>
        </pc:picChg>
        <pc:picChg chg="add mod">
          <ac:chgData name="XuMingle" userId="6accb246-f179-42e5-8cc4-2c1a8de5b234" providerId="ADAL" clId="{0E601E55-D5AE-49BE-9A12-77034AC5D503}" dt="2022-11-28T13:58:41.957" v="4912" actId="1076"/>
          <ac:picMkLst>
            <pc:docMk/>
            <pc:sldMk cId="300201312" sldId="264"/>
            <ac:picMk id="18" creationId="{70E0C238-6947-D7C1-2C9A-41B0D4B19D90}"/>
          </ac:picMkLst>
        </pc:picChg>
        <pc:picChg chg="add mod">
          <ac:chgData name="XuMingle" userId="6accb246-f179-42e5-8cc4-2c1a8de5b234" providerId="ADAL" clId="{0E601E55-D5AE-49BE-9A12-77034AC5D503}" dt="2022-11-28T13:59:03.700" v="4915" actId="208"/>
          <ac:picMkLst>
            <pc:docMk/>
            <pc:sldMk cId="300201312" sldId="264"/>
            <ac:picMk id="19" creationId="{BD3BE689-CF31-29D3-B933-D663DD447E75}"/>
          </ac:picMkLst>
        </pc:picChg>
      </pc:sldChg>
      <pc:sldChg chg="addSp delSp modSp add del mod">
        <pc:chgData name="XuMingle" userId="6accb246-f179-42e5-8cc4-2c1a8de5b234" providerId="ADAL" clId="{0E601E55-D5AE-49BE-9A12-77034AC5D503}" dt="2022-11-28T13:02:26.065" v="3513" actId="47"/>
        <pc:sldMkLst>
          <pc:docMk/>
          <pc:sldMk cId="1945933031" sldId="265"/>
        </pc:sldMkLst>
        <pc:spChg chg="mod">
          <ac:chgData name="XuMingle" userId="6accb246-f179-42e5-8cc4-2c1a8de5b234" providerId="ADAL" clId="{0E601E55-D5AE-49BE-9A12-77034AC5D503}" dt="2022-11-28T08:50:45.776" v="2414" actId="1076"/>
          <ac:spMkLst>
            <pc:docMk/>
            <pc:sldMk cId="1945933031" sldId="265"/>
            <ac:spMk id="8" creationId="{E9D4B89B-EC9D-DDEC-E2B9-8BEC39BDDB71}"/>
          </ac:spMkLst>
        </pc:spChg>
        <pc:spChg chg="del">
          <ac:chgData name="XuMingle" userId="6accb246-f179-42e5-8cc4-2c1a8de5b234" providerId="ADAL" clId="{0E601E55-D5AE-49BE-9A12-77034AC5D503}" dt="2022-11-28T08:49:56.775" v="2399" actId="478"/>
          <ac:spMkLst>
            <pc:docMk/>
            <pc:sldMk cId="1945933031" sldId="265"/>
            <ac:spMk id="9" creationId="{D85C5D6F-2067-3439-8308-97EAD78E124D}"/>
          </ac:spMkLst>
        </pc:spChg>
        <pc:spChg chg="add del mod">
          <ac:chgData name="XuMingle" userId="6accb246-f179-42e5-8cc4-2c1a8de5b234" providerId="ADAL" clId="{0E601E55-D5AE-49BE-9A12-77034AC5D503}" dt="2022-11-28T13:01:29.279" v="3488" actId="21"/>
          <ac:spMkLst>
            <pc:docMk/>
            <pc:sldMk cId="1945933031" sldId="265"/>
            <ac:spMk id="12" creationId="{275476E3-0D3B-0230-45FA-4CA8BAD86BED}"/>
          </ac:spMkLst>
        </pc:spChg>
        <pc:picChg chg="add mod">
          <ac:chgData name="XuMingle" userId="6accb246-f179-42e5-8cc4-2c1a8de5b234" providerId="ADAL" clId="{0E601E55-D5AE-49BE-9A12-77034AC5D503}" dt="2022-11-28T08:50:49.055" v="2415" actId="1076"/>
          <ac:picMkLst>
            <pc:docMk/>
            <pc:sldMk cId="1945933031" sldId="265"/>
            <ac:picMk id="2" creationId="{96F6EFE5-20B1-289A-F948-A9C3C04193A7}"/>
          </ac:picMkLst>
        </pc:picChg>
        <pc:picChg chg="del">
          <ac:chgData name="XuMingle" userId="6accb246-f179-42e5-8cc4-2c1a8de5b234" providerId="ADAL" clId="{0E601E55-D5AE-49BE-9A12-77034AC5D503}" dt="2022-11-28T08:49:56.775" v="2399" actId="478"/>
          <ac:picMkLst>
            <pc:docMk/>
            <pc:sldMk cId="1945933031" sldId="265"/>
            <ac:picMk id="5" creationId="{90B30082-D256-EF19-F506-3AE1D967358B}"/>
          </ac:picMkLst>
        </pc:picChg>
        <pc:picChg chg="del">
          <ac:chgData name="XuMingle" userId="6accb246-f179-42e5-8cc4-2c1a8de5b234" providerId="ADAL" clId="{0E601E55-D5AE-49BE-9A12-77034AC5D503}" dt="2022-11-28T08:49:56.775" v="2399" actId="478"/>
          <ac:picMkLst>
            <pc:docMk/>
            <pc:sldMk cId="1945933031" sldId="265"/>
            <ac:picMk id="6" creationId="{D6FCC861-F0F2-E023-DAA6-1574E72AD50C}"/>
          </ac:picMkLst>
        </pc:picChg>
        <pc:picChg chg="del">
          <ac:chgData name="XuMingle" userId="6accb246-f179-42e5-8cc4-2c1a8de5b234" providerId="ADAL" clId="{0E601E55-D5AE-49BE-9A12-77034AC5D503}" dt="2022-11-28T08:49:56.775" v="2399" actId="478"/>
          <ac:picMkLst>
            <pc:docMk/>
            <pc:sldMk cId="1945933031" sldId="265"/>
            <ac:picMk id="7" creationId="{D51EBE31-1DC3-CF1C-E732-45C647992D3B}"/>
          </ac:picMkLst>
        </pc:picChg>
        <pc:picChg chg="add mod">
          <ac:chgData name="XuMingle" userId="6accb246-f179-42e5-8cc4-2c1a8de5b234" providerId="ADAL" clId="{0E601E55-D5AE-49BE-9A12-77034AC5D503}" dt="2022-11-28T08:50:49.055" v="2415" actId="1076"/>
          <ac:picMkLst>
            <pc:docMk/>
            <pc:sldMk cId="1945933031" sldId="265"/>
            <ac:picMk id="10" creationId="{CE048D45-7C9B-B1DE-84EF-2DBC654EA934}"/>
          </ac:picMkLst>
        </pc:picChg>
        <pc:picChg chg="add mod">
          <ac:chgData name="XuMingle" userId="6accb246-f179-42e5-8cc4-2c1a8de5b234" providerId="ADAL" clId="{0E601E55-D5AE-49BE-9A12-77034AC5D503}" dt="2022-11-28T08:50:49.055" v="2415" actId="1076"/>
          <ac:picMkLst>
            <pc:docMk/>
            <pc:sldMk cId="1945933031" sldId="265"/>
            <ac:picMk id="11" creationId="{420AC713-1352-8554-523D-AB0205EC15E9}"/>
          </ac:picMkLst>
        </pc:picChg>
      </pc:sldChg>
      <pc:sldChg chg="addSp delSp modSp add mod ord">
        <pc:chgData name="XuMingle" userId="6accb246-f179-42e5-8cc4-2c1a8de5b234" providerId="ADAL" clId="{0E601E55-D5AE-49BE-9A12-77034AC5D503}" dt="2022-11-28T13:36:44.323" v="4295" actId="20577"/>
        <pc:sldMkLst>
          <pc:docMk/>
          <pc:sldMk cId="1564498935" sldId="266"/>
        </pc:sldMkLst>
        <pc:spChg chg="mod">
          <ac:chgData name="XuMingle" userId="6accb246-f179-42e5-8cc4-2c1a8de5b234" providerId="ADAL" clId="{0E601E55-D5AE-49BE-9A12-77034AC5D503}" dt="2022-11-28T13:36:44.323" v="4295" actId="20577"/>
          <ac:spMkLst>
            <pc:docMk/>
            <pc:sldMk cId="1564498935" sldId="266"/>
            <ac:spMk id="2" creationId="{8EEBE9CC-91D4-CDDC-A39E-D5847608A69F}"/>
          </ac:spMkLst>
        </pc:spChg>
        <pc:spChg chg="mod">
          <ac:chgData name="XuMingle" userId="6accb246-f179-42e5-8cc4-2c1a8de5b234" providerId="ADAL" clId="{0E601E55-D5AE-49BE-9A12-77034AC5D503}" dt="2022-11-28T13:36:15.093" v="4270"/>
          <ac:spMkLst>
            <pc:docMk/>
            <pc:sldMk cId="1564498935" sldId="266"/>
            <ac:spMk id="4" creationId="{78CD5317-C321-8A19-A549-39F98452D82D}"/>
          </ac:spMkLst>
        </pc:spChg>
        <pc:spChg chg="add del mod">
          <ac:chgData name="XuMingle" userId="6accb246-f179-42e5-8cc4-2c1a8de5b234" providerId="ADAL" clId="{0E601E55-D5AE-49BE-9A12-77034AC5D503}" dt="2022-11-28T12:12:56.857" v="3185" actId="478"/>
          <ac:spMkLst>
            <pc:docMk/>
            <pc:sldMk cId="1564498935" sldId="266"/>
            <ac:spMk id="5" creationId="{DC306052-1D3D-47AD-342D-5BDFCD7E0069}"/>
          </ac:spMkLst>
        </pc:spChg>
        <pc:spChg chg="add del mod">
          <ac:chgData name="XuMingle" userId="6accb246-f179-42e5-8cc4-2c1a8de5b234" providerId="ADAL" clId="{0E601E55-D5AE-49BE-9A12-77034AC5D503}" dt="2022-11-28T09:09:43.606" v="2571"/>
          <ac:spMkLst>
            <pc:docMk/>
            <pc:sldMk cId="1564498935" sldId="266"/>
            <ac:spMk id="10" creationId="{21A401FA-58C3-C4E6-4DAE-09A59859416A}"/>
          </ac:spMkLst>
        </pc:spChg>
        <pc:spChg chg="add mod">
          <ac:chgData name="XuMingle" userId="6accb246-f179-42e5-8cc4-2c1a8de5b234" providerId="ADAL" clId="{0E601E55-D5AE-49BE-9A12-77034AC5D503}" dt="2022-11-28T12:24:51.193" v="3341" actId="1076"/>
          <ac:spMkLst>
            <pc:docMk/>
            <pc:sldMk cId="1564498935" sldId="266"/>
            <ac:spMk id="11" creationId="{010C1333-690E-10F2-4790-1344DFDF6B7B}"/>
          </ac:spMkLst>
        </pc:spChg>
        <pc:spChg chg="add mod">
          <ac:chgData name="XuMingle" userId="6accb246-f179-42e5-8cc4-2c1a8de5b234" providerId="ADAL" clId="{0E601E55-D5AE-49BE-9A12-77034AC5D503}" dt="2022-11-28T12:24:51.193" v="3341" actId="1076"/>
          <ac:spMkLst>
            <pc:docMk/>
            <pc:sldMk cId="1564498935" sldId="266"/>
            <ac:spMk id="12" creationId="{93D65ABC-55DD-2D3F-A9F0-13CA22440B5B}"/>
          </ac:spMkLst>
        </pc:spChg>
        <pc:spChg chg="add mod">
          <ac:chgData name="XuMingle" userId="6accb246-f179-42e5-8cc4-2c1a8de5b234" providerId="ADAL" clId="{0E601E55-D5AE-49BE-9A12-77034AC5D503}" dt="2022-11-28T12:24:51.193" v="3341" actId="1076"/>
          <ac:spMkLst>
            <pc:docMk/>
            <pc:sldMk cId="1564498935" sldId="266"/>
            <ac:spMk id="17" creationId="{553136B6-13BC-181A-3A57-B4F6DC751E89}"/>
          </ac:spMkLst>
        </pc:spChg>
        <pc:spChg chg="add mod">
          <ac:chgData name="XuMingle" userId="6accb246-f179-42e5-8cc4-2c1a8de5b234" providerId="ADAL" clId="{0E601E55-D5AE-49BE-9A12-77034AC5D503}" dt="2022-11-28T12:24:51.193" v="3341" actId="1076"/>
          <ac:spMkLst>
            <pc:docMk/>
            <pc:sldMk cId="1564498935" sldId="266"/>
            <ac:spMk id="35" creationId="{A9A0FCB0-48CA-6E08-DC51-31EBAD6DDE13}"/>
          </ac:spMkLst>
        </pc:spChg>
        <pc:spChg chg="add mod">
          <ac:chgData name="XuMingle" userId="6accb246-f179-42e5-8cc4-2c1a8de5b234" providerId="ADAL" clId="{0E601E55-D5AE-49BE-9A12-77034AC5D503}" dt="2022-11-28T12:24:51.193" v="3341" actId="1076"/>
          <ac:spMkLst>
            <pc:docMk/>
            <pc:sldMk cId="1564498935" sldId="266"/>
            <ac:spMk id="54" creationId="{DD33455E-8C1A-1D8A-9654-22B4C465F55D}"/>
          </ac:spMkLst>
        </pc:spChg>
        <pc:picChg chg="add del mod">
          <ac:chgData name="XuMingle" userId="6accb246-f179-42e5-8cc4-2c1a8de5b234" providerId="ADAL" clId="{0E601E55-D5AE-49BE-9A12-77034AC5D503}" dt="2022-11-28T12:12:58.476" v="3188" actId="478"/>
          <ac:picMkLst>
            <pc:docMk/>
            <pc:sldMk cId="1564498935" sldId="266"/>
            <ac:picMk id="6" creationId="{7E6B89E1-6523-EA03-8FB7-5D8CCBBB2463}"/>
          </ac:picMkLst>
        </pc:picChg>
        <pc:picChg chg="add del mod">
          <ac:chgData name="XuMingle" userId="6accb246-f179-42e5-8cc4-2c1a8de5b234" providerId="ADAL" clId="{0E601E55-D5AE-49BE-9A12-77034AC5D503}" dt="2022-11-28T12:12:59.310" v="3189" actId="478"/>
          <ac:picMkLst>
            <pc:docMk/>
            <pc:sldMk cId="1564498935" sldId="266"/>
            <ac:picMk id="7" creationId="{732E065A-ECE4-0EA4-14C0-4E4F3F271B2F}"/>
          </ac:picMkLst>
        </pc:picChg>
        <pc:picChg chg="add del mod">
          <ac:chgData name="XuMingle" userId="6accb246-f179-42e5-8cc4-2c1a8de5b234" providerId="ADAL" clId="{0E601E55-D5AE-49BE-9A12-77034AC5D503}" dt="2022-11-28T12:12:57.532" v="3186" actId="478"/>
          <ac:picMkLst>
            <pc:docMk/>
            <pc:sldMk cId="1564498935" sldId="266"/>
            <ac:picMk id="8" creationId="{E4BD8759-105F-A365-6D34-D3198048B446}"/>
          </ac:picMkLst>
        </pc:picChg>
        <pc:picChg chg="add del mod">
          <ac:chgData name="XuMingle" userId="6accb246-f179-42e5-8cc4-2c1a8de5b234" providerId="ADAL" clId="{0E601E55-D5AE-49BE-9A12-77034AC5D503}" dt="2022-11-28T12:12:57.981" v="3187" actId="478"/>
          <ac:picMkLst>
            <pc:docMk/>
            <pc:sldMk cId="1564498935" sldId="266"/>
            <ac:picMk id="9" creationId="{0EC6B7FE-B034-5A5B-893C-F8966E39AAD6}"/>
          </ac:picMkLst>
        </pc:picChg>
        <pc:picChg chg="add del mod">
          <ac:chgData name="XuMingle" userId="6accb246-f179-42e5-8cc4-2c1a8de5b234" providerId="ADAL" clId="{0E601E55-D5AE-49BE-9A12-77034AC5D503}" dt="2022-11-28T12:12:55.870" v="3184" actId="478"/>
          <ac:picMkLst>
            <pc:docMk/>
            <pc:sldMk cId="1564498935" sldId="266"/>
            <ac:picMk id="13" creationId="{8D6BE5B9-EFAF-3C4F-C362-B1EE7BDFB4B9}"/>
          </ac:picMkLst>
        </pc:picChg>
        <pc:picChg chg="add del mod">
          <ac:chgData name="XuMingle" userId="6accb246-f179-42e5-8cc4-2c1a8de5b234" providerId="ADAL" clId="{0E601E55-D5AE-49BE-9A12-77034AC5D503}" dt="2022-11-28T12:12:55.870" v="3184" actId="478"/>
          <ac:picMkLst>
            <pc:docMk/>
            <pc:sldMk cId="1564498935" sldId="266"/>
            <ac:picMk id="14" creationId="{52BD7B28-E182-1DFB-5EFD-54CC07F9A4B4}"/>
          </ac:picMkLst>
        </pc:picChg>
        <pc:picChg chg="add del mod">
          <ac:chgData name="XuMingle" userId="6accb246-f179-42e5-8cc4-2c1a8de5b234" providerId="ADAL" clId="{0E601E55-D5AE-49BE-9A12-77034AC5D503}" dt="2022-11-28T12:12:55.870" v="3184" actId="478"/>
          <ac:picMkLst>
            <pc:docMk/>
            <pc:sldMk cId="1564498935" sldId="266"/>
            <ac:picMk id="15" creationId="{60E982D2-793A-5A6F-279D-23CCF20B3FCE}"/>
          </ac:picMkLst>
        </pc:picChg>
        <pc:picChg chg="add del mod">
          <ac:chgData name="XuMingle" userId="6accb246-f179-42e5-8cc4-2c1a8de5b234" providerId="ADAL" clId="{0E601E55-D5AE-49BE-9A12-77034AC5D503}" dt="2022-11-28T12:12:55.870" v="3184" actId="478"/>
          <ac:picMkLst>
            <pc:docMk/>
            <pc:sldMk cId="1564498935" sldId="266"/>
            <ac:picMk id="16" creationId="{AD420CA9-0BE8-1679-47F5-034BD1A6CACF}"/>
          </ac:picMkLst>
        </pc:picChg>
        <pc:picChg chg="add mod">
          <ac:chgData name="XuMingle" userId="6accb246-f179-42e5-8cc4-2c1a8de5b234" providerId="ADAL" clId="{0E601E55-D5AE-49BE-9A12-77034AC5D503}" dt="2022-11-28T12:24:51.193" v="3341" actId="1076"/>
          <ac:picMkLst>
            <pc:docMk/>
            <pc:sldMk cId="1564498935" sldId="266"/>
            <ac:picMk id="19" creationId="{AC7E7D53-F540-DCBE-7D0B-8EF81D782029}"/>
          </ac:picMkLst>
        </pc:picChg>
        <pc:picChg chg="add mod">
          <ac:chgData name="XuMingle" userId="6accb246-f179-42e5-8cc4-2c1a8de5b234" providerId="ADAL" clId="{0E601E55-D5AE-49BE-9A12-77034AC5D503}" dt="2022-11-28T12:24:51.193" v="3341" actId="1076"/>
          <ac:picMkLst>
            <pc:docMk/>
            <pc:sldMk cId="1564498935" sldId="266"/>
            <ac:picMk id="21" creationId="{DD2C4BED-A406-9073-9F2E-823CAC35A0F4}"/>
          </ac:picMkLst>
        </pc:picChg>
        <pc:picChg chg="add mod">
          <ac:chgData name="XuMingle" userId="6accb246-f179-42e5-8cc4-2c1a8de5b234" providerId="ADAL" clId="{0E601E55-D5AE-49BE-9A12-77034AC5D503}" dt="2022-11-28T12:24:51.193" v="3341" actId="1076"/>
          <ac:picMkLst>
            <pc:docMk/>
            <pc:sldMk cId="1564498935" sldId="266"/>
            <ac:picMk id="23" creationId="{6D65CBB7-3AD4-2699-C2E7-40EAA86305EF}"/>
          </ac:picMkLst>
        </pc:picChg>
        <pc:picChg chg="add mod">
          <ac:chgData name="XuMingle" userId="6accb246-f179-42e5-8cc4-2c1a8de5b234" providerId="ADAL" clId="{0E601E55-D5AE-49BE-9A12-77034AC5D503}" dt="2022-11-28T12:24:51.193" v="3341" actId="1076"/>
          <ac:picMkLst>
            <pc:docMk/>
            <pc:sldMk cId="1564498935" sldId="266"/>
            <ac:picMk id="25" creationId="{51E30679-85CF-10F7-4CC7-98EE5E062B26}"/>
          </ac:picMkLst>
        </pc:picChg>
        <pc:picChg chg="add mod">
          <ac:chgData name="XuMingle" userId="6accb246-f179-42e5-8cc4-2c1a8de5b234" providerId="ADAL" clId="{0E601E55-D5AE-49BE-9A12-77034AC5D503}" dt="2022-11-28T12:24:51.193" v="3341" actId="1076"/>
          <ac:picMkLst>
            <pc:docMk/>
            <pc:sldMk cId="1564498935" sldId="266"/>
            <ac:picMk id="27" creationId="{281536BD-2935-3019-E83E-9DF89E8C685A}"/>
          </ac:picMkLst>
        </pc:picChg>
        <pc:picChg chg="add mod">
          <ac:chgData name="XuMingle" userId="6accb246-f179-42e5-8cc4-2c1a8de5b234" providerId="ADAL" clId="{0E601E55-D5AE-49BE-9A12-77034AC5D503}" dt="2022-11-28T12:24:51.193" v="3341" actId="1076"/>
          <ac:picMkLst>
            <pc:docMk/>
            <pc:sldMk cId="1564498935" sldId="266"/>
            <ac:picMk id="29" creationId="{8A2840E4-EA3B-6AA4-3557-EED4FBEFC128}"/>
          </ac:picMkLst>
        </pc:picChg>
        <pc:picChg chg="add mod">
          <ac:chgData name="XuMingle" userId="6accb246-f179-42e5-8cc4-2c1a8de5b234" providerId="ADAL" clId="{0E601E55-D5AE-49BE-9A12-77034AC5D503}" dt="2022-11-28T12:12:22.185" v="3177" actId="571"/>
          <ac:picMkLst>
            <pc:docMk/>
            <pc:sldMk cId="1564498935" sldId="266"/>
            <ac:picMk id="30" creationId="{9896692B-C93B-14EB-D284-4F76BBF80320}"/>
          </ac:picMkLst>
        </pc:picChg>
        <pc:picChg chg="add mod">
          <ac:chgData name="XuMingle" userId="6accb246-f179-42e5-8cc4-2c1a8de5b234" providerId="ADAL" clId="{0E601E55-D5AE-49BE-9A12-77034AC5D503}" dt="2022-11-28T12:12:22.185" v="3177" actId="571"/>
          <ac:picMkLst>
            <pc:docMk/>
            <pc:sldMk cId="1564498935" sldId="266"/>
            <ac:picMk id="31" creationId="{B967AE1B-122E-7120-F495-BBE178533C0D}"/>
          </ac:picMkLst>
        </pc:picChg>
        <pc:picChg chg="add mod">
          <ac:chgData name="XuMingle" userId="6accb246-f179-42e5-8cc4-2c1a8de5b234" providerId="ADAL" clId="{0E601E55-D5AE-49BE-9A12-77034AC5D503}" dt="2022-11-28T12:12:22.185" v="3177" actId="571"/>
          <ac:picMkLst>
            <pc:docMk/>
            <pc:sldMk cId="1564498935" sldId="266"/>
            <ac:picMk id="32" creationId="{A6B5E9AF-7636-E600-9E84-B2D68624733D}"/>
          </ac:picMkLst>
        </pc:picChg>
        <pc:picChg chg="add mod">
          <ac:chgData name="XuMingle" userId="6accb246-f179-42e5-8cc4-2c1a8de5b234" providerId="ADAL" clId="{0E601E55-D5AE-49BE-9A12-77034AC5D503}" dt="2022-11-28T12:12:22.185" v="3177" actId="571"/>
          <ac:picMkLst>
            <pc:docMk/>
            <pc:sldMk cId="1564498935" sldId="266"/>
            <ac:picMk id="33" creationId="{99953CEE-9486-AB44-E7F1-FE12C9E118C7}"/>
          </ac:picMkLst>
        </pc:picChg>
        <pc:picChg chg="add mod">
          <ac:chgData name="XuMingle" userId="6accb246-f179-42e5-8cc4-2c1a8de5b234" providerId="ADAL" clId="{0E601E55-D5AE-49BE-9A12-77034AC5D503}" dt="2022-11-28T12:12:22.185" v="3177" actId="571"/>
          <ac:picMkLst>
            <pc:docMk/>
            <pc:sldMk cId="1564498935" sldId="266"/>
            <ac:picMk id="34" creationId="{BA3EE00D-CF28-0DA1-886B-53B628B80E60}"/>
          </ac:picMkLst>
        </pc:picChg>
        <pc:picChg chg="add mod">
          <ac:chgData name="XuMingle" userId="6accb246-f179-42e5-8cc4-2c1a8de5b234" providerId="ADAL" clId="{0E601E55-D5AE-49BE-9A12-77034AC5D503}" dt="2022-11-28T12:24:51.193" v="3341" actId="1076"/>
          <ac:picMkLst>
            <pc:docMk/>
            <pc:sldMk cId="1564498935" sldId="266"/>
            <ac:picMk id="37" creationId="{7F92CD95-D04D-46B0-844C-18A6ABBC1F20}"/>
          </ac:picMkLst>
        </pc:picChg>
        <pc:picChg chg="add mod">
          <ac:chgData name="XuMingle" userId="6accb246-f179-42e5-8cc4-2c1a8de5b234" providerId="ADAL" clId="{0E601E55-D5AE-49BE-9A12-77034AC5D503}" dt="2022-11-28T12:24:51.193" v="3341" actId="1076"/>
          <ac:picMkLst>
            <pc:docMk/>
            <pc:sldMk cId="1564498935" sldId="266"/>
            <ac:picMk id="39" creationId="{67FEAD66-B2A3-BDB3-7CDD-B3C8DED83594}"/>
          </ac:picMkLst>
        </pc:picChg>
        <pc:picChg chg="add mod">
          <ac:chgData name="XuMingle" userId="6accb246-f179-42e5-8cc4-2c1a8de5b234" providerId="ADAL" clId="{0E601E55-D5AE-49BE-9A12-77034AC5D503}" dt="2022-11-28T12:24:51.193" v="3341" actId="1076"/>
          <ac:picMkLst>
            <pc:docMk/>
            <pc:sldMk cId="1564498935" sldId="266"/>
            <ac:picMk id="41" creationId="{FD269C75-677C-58FD-F222-7AA209E24F8D}"/>
          </ac:picMkLst>
        </pc:picChg>
        <pc:picChg chg="add mod">
          <ac:chgData name="XuMingle" userId="6accb246-f179-42e5-8cc4-2c1a8de5b234" providerId="ADAL" clId="{0E601E55-D5AE-49BE-9A12-77034AC5D503}" dt="2022-11-28T12:24:51.193" v="3341" actId="1076"/>
          <ac:picMkLst>
            <pc:docMk/>
            <pc:sldMk cId="1564498935" sldId="266"/>
            <ac:picMk id="43" creationId="{7C49A49D-EB13-B1A9-83C3-113B1FD76004}"/>
          </ac:picMkLst>
        </pc:picChg>
        <pc:picChg chg="add mod">
          <ac:chgData name="XuMingle" userId="6accb246-f179-42e5-8cc4-2c1a8de5b234" providerId="ADAL" clId="{0E601E55-D5AE-49BE-9A12-77034AC5D503}" dt="2022-11-28T12:24:51.193" v="3341" actId="1076"/>
          <ac:picMkLst>
            <pc:docMk/>
            <pc:sldMk cId="1564498935" sldId="266"/>
            <ac:picMk id="45" creationId="{90077952-BBCF-942D-5501-435994A151D6}"/>
          </ac:picMkLst>
        </pc:picChg>
        <pc:picChg chg="add del mod">
          <ac:chgData name="XuMingle" userId="6accb246-f179-42e5-8cc4-2c1a8de5b234" providerId="ADAL" clId="{0E601E55-D5AE-49BE-9A12-77034AC5D503}" dt="2022-11-28T12:21:26.326" v="3250" actId="478"/>
          <ac:picMkLst>
            <pc:docMk/>
            <pc:sldMk cId="1564498935" sldId="266"/>
            <ac:picMk id="47" creationId="{AA9E1CDC-DF94-A7D6-612E-CACDE43E3FB2}"/>
          </ac:picMkLst>
        </pc:picChg>
        <pc:picChg chg="add del mod">
          <ac:chgData name="XuMingle" userId="6accb246-f179-42e5-8cc4-2c1a8de5b234" providerId="ADAL" clId="{0E601E55-D5AE-49BE-9A12-77034AC5D503}" dt="2022-11-28T12:21:38.496" v="3257" actId="478"/>
          <ac:picMkLst>
            <pc:docMk/>
            <pc:sldMk cId="1564498935" sldId="266"/>
            <ac:picMk id="49" creationId="{EFBEDB65-4D8E-1585-5E4D-6A4EAA5F8C21}"/>
          </ac:picMkLst>
        </pc:picChg>
        <pc:picChg chg="add del mod">
          <ac:chgData name="XuMingle" userId="6accb246-f179-42e5-8cc4-2c1a8de5b234" providerId="ADAL" clId="{0E601E55-D5AE-49BE-9A12-77034AC5D503}" dt="2022-11-28T12:22:01.503" v="3265" actId="478"/>
          <ac:picMkLst>
            <pc:docMk/>
            <pc:sldMk cId="1564498935" sldId="266"/>
            <ac:picMk id="51" creationId="{5075B7F3-F741-7DE9-0903-2480D974B769}"/>
          </ac:picMkLst>
        </pc:picChg>
        <pc:picChg chg="add mod">
          <ac:chgData name="XuMingle" userId="6accb246-f179-42e5-8cc4-2c1a8de5b234" providerId="ADAL" clId="{0E601E55-D5AE-49BE-9A12-77034AC5D503}" dt="2022-11-28T12:24:51.193" v="3341" actId="1076"/>
          <ac:picMkLst>
            <pc:docMk/>
            <pc:sldMk cId="1564498935" sldId="266"/>
            <ac:picMk id="53" creationId="{5E5EC3E9-F7E0-A1D8-8472-DF3ED312D523}"/>
          </ac:picMkLst>
        </pc:picChg>
      </pc:sldChg>
      <pc:sldChg chg="addSp delSp modSp add mod ord">
        <pc:chgData name="XuMingle" userId="6accb246-f179-42e5-8cc4-2c1a8de5b234" providerId="ADAL" clId="{0E601E55-D5AE-49BE-9A12-77034AC5D503}" dt="2022-11-28T13:36:38.804" v="4289" actId="6549"/>
        <pc:sldMkLst>
          <pc:docMk/>
          <pc:sldMk cId="324104974" sldId="267"/>
        </pc:sldMkLst>
        <pc:spChg chg="mod">
          <ac:chgData name="XuMingle" userId="6accb246-f179-42e5-8cc4-2c1a8de5b234" providerId="ADAL" clId="{0E601E55-D5AE-49BE-9A12-77034AC5D503}" dt="2022-11-28T13:36:38.804" v="4289" actId="6549"/>
          <ac:spMkLst>
            <pc:docMk/>
            <pc:sldMk cId="324104974" sldId="267"/>
            <ac:spMk id="2" creationId="{8EEBE9CC-91D4-CDDC-A39E-D5847608A69F}"/>
          </ac:spMkLst>
        </pc:spChg>
        <pc:spChg chg="mod">
          <ac:chgData name="XuMingle" userId="6accb246-f179-42e5-8cc4-2c1a8de5b234" providerId="ADAL" clId="{0E601E55-D5AE-49BE-9A12-77034AC5D503}" dt="2022-11-28T13:35:42.779" v="4251" actId="20577"/>
          <ac:spMkLst>
            <pc:docMk/>
            <pc:sldMk cId="324104974" sldId="267"/>
            <ac:spMk id="4" creationId="{78CD5317-C321-8A19-A549-39F98452D82D}"/>
          </ac:spMkLst>
        </pc:spChg>
        <pc:spChg chg="del">
          <ac:chgData name="XuMingle" userId="6accb246-f179-42e5-8cc4-2c1a8de5b234" providerId="ADAL" clId="{0E601E55-D5AE-49BE-9A12-77034AC5D503}" dt="2022-11-28T09:20:20.820" v="2583" actId="478"/>
          <ac:spMkLst>
            <pc:docMk/>
            <pc:sldMk cId="324104974" sldId="267"/>
            <ac:spMk id="5" creationId="{DC306052-1D3D-47AD-342D-5BDFCD7E0069}"/>
          </ac:spMkLst>
        </pc:spChg>
        <pc:spChg chg="add del mod">
          <ac:chgData name="XuMingle" userId="6accb246-f179-42e5-8cc4-2c1a8de5b234" providerId="ADAL" clId="{0E601E55-D5AE-49BE-9A12-77034AC5D503}" dt="2022-11-28T11:21:29.028" v="2819" actId="478"/>
          <ac:spMkLst>
            <pc:docMk/>
            <pc:sldMk cId="324104974" sldId="267"/>
            <ac:spMk id="10" creationId="{52CE3485-39E4-892F-A81D-BA4A7735BAD0}"/>
          </ac:spMkLst>
        </pc:spChg>
        <pc:spChg chg="del">
          <ac:chgData name="XuMingle" userId="6accb246-f179-42e5-8cc4-2c1a8de5b234" providerId="ADAL" clId="{0E601E55-D5AE-49BE-9A12-77034AC5D503}" dt="2022-11-28T09:20:20.820" v="2583" actId="478"/>
          <ac:spMkLst>
            <pc:docMk/>
            <pc:sldMk cId="324104974" sldId="267"/>
            <ac:spMk id="11" creationId="{010C1333-690E-10F2-4790-1344DFDF6B7B}"/>
          </ac:spMkLst>
        </pc:spChg>
        <pc:spChg chg="del">
          <ac:chgData name="XuMingle" userId="6accb246-f179-42e5-8cc4-2c1a8de5b234" providerId="ADAL" clId="{0E601E55-D5AE-49BE-9A12-77034AC5D503}" dt="2022-11-28T09:20:20.820" v="2583" actId="478"/>
          <ac:spMkLst>
            <pc:docMk/>
            <pc:sldMk cId="324104974" sldId="267"/>
            <ac:spMk id="12" creationId="{93D65ABC-55DD-2D3F-A9F0-13CA22440B5B}"/>
          </ac:spMkLst>
        </pc:spChg>
        <pc:spChg chg="del">
          <ac:chgData name="XuMingle" userId="6accb246-f179-42e5-8cc4-2c1a8de5b234" providerId="ADAL" clId="{0E601E55-D5AE-49BE-9A12-77034AC5D503}" dt="2022-11-28T09:20:20.820" v="2583" actId="478"/>
          <ac:spMkLst>
            <pc:docMk/>
            <pc:sldMk cId="324104974" sldId="267"/>
            <ac:spMk id="17" creationId="{553136B6-13BC-181A-3A57-B4F6DC751E89}"/>
          </ac:spMkLst>
        </pc:spChg>
        <pc:spChg chg="add mod">
          <ac:chgData name="XuMingle" userId="6accb246-f179-42e5-8cc4-2c1a8de5b234" providerId="ADAL" clId="{0E601E55-D5AE-49BE-9A12-77034AC5D503}" dt="2022-11-28T13:17:45.462" v="3599" actId="1076"/>
          <ac:spMkLst>
            <pc:docMk/>
            <pc:sldMk cId="324104974" sldId="267"/>
            <ac:spMk id="21" creationId="{6879DD2A-9CDB-BB85-9DD9-F38DFEB6C1DE}"/>
          </ac:spMkLst>
        </pc:spChg>
        <pc:spChg chg="add del mod">
          <ac:chgData name="XuMingle" userId="6accb246-f179-42e5-8cc4-2c1a8de5b234" providerId="ADAL" clId="{0E601E55-D5AE-49BE-9A12-77034AC5D503}" dt="2022-11-28T11:54:12.483" v="3087" actId="478"/>
          <ac:spMkLst>
            <pc:docMk/>
            <pc:sldMk cId="324104974" sldId="267"/>
            <ac:spMk id="22" creationId="{23A495B2-95BB-A86C-59FC-A73B949718A5}"/>
          </ac:spMkLst>
        </pc:spChg>
        <pc:spChg chg="add mod">
          <ac:chgData name="XuMingle" userId="6accb246-f179-42e5-8cc4-2c1a8de5b234" providerId="ADAL" clId="{0E601E55-D5AE-49BE-9A12-77034AC5D503}" dt="2022-11-28T13:17:45.462" v="3599" actId="1076"/>
          <ac:spMkLst>
            <pc:docMk/>
            <pc:sldMk cId="324104974" sldId="267"/>
            <ac:spMk id="26" creationId="{2EB30C35-D2F6-CF74-0E46-0CFB31118306}"/>
          </ac:spMkLst>
        </pc:spChg>
        <pc:spChg chg="add mod">
          <ac:chgData name="XuMingle" userId="6accb246-f179-42e5-8cc4-2c1a8de5b234" providerId="ADAL" clId="{0E601E55-D5AE-49BE-9A12-77034AC5D503}" dt="2022-11-28T13:17:45.462" v="3599" actId="1076"/>
          <ac:spMkLst>
            <pc:docMk/>
            <pc:sldMk cId="324104974" sldId="267"/>
            <ac:spMk id="38" creationId="{35C7BE81-02E4-8340-1CE6-CFC805C52BAA}"/>
          </ac:spMkLst>
        </pc:spChg>
        <pc:spChg chg="add mod">
          <ac:chgData name="XuMingle" userId="6accb246-f179-42e5-8cc4-2c1a8de5b234" providerId="ADAL" clId="{0E601E55-D5AE-49BE-9A12-77034AC5D503}" dt="2022-11-28T13:17:45.462" v="3599" actId="1076"/>
          <ac:spMkLst>
            <pc:docMk/>
            <pc:sldMk cId="324104974" sldId="267"/>
            <ac:spMk id="39" creationId="{5FF81A4F-66EE-1719-1458-F9FC7D75214B}"/>
          </ac:spMkLst>
        </pc:spChg>
        <pc:spChg chg="add mod">
          <ac:chgData name="XuMingle" userId="6accb246-f179-42e5-8cc4-2c1a8de5b234" providerId="ADAL" clId="{0E601E55-D5AE-49BE-9A12-77034AC5D503}" dt="2022-11-28T13:17:45.462" v="3599" actId="1076"/>
          <ac:spMkLst>
            <pc:docMk/>
            <pc:sldMk cId="324104974" sldId="267"/>
            <ac:spMk id="52" creationId="{0C69564A-3CD7-1B7F-EBF9-527B6CCE286B}"/>
          </ac:spMkLst>
        </pc:spChg>
        <pc:spChg chg="add mod">
          <ac:chgData name="XuMingle" userId="6accb246-f179-42e5-8cc4-2c1a8de5b234" providerId="ADAL" clId="{0E601E55-D5AE-49BE-9A12-77034AC5D503}" dt="2022-11-28T13:17:45.462" v="3599" actId="1076"/>
          <ac:spMkLst>
            <pc:docMk/>
            <pc:sldMk cId="324104974" sldId="267"/>
            <ac:spMk id="56" creationId="{FCD253A9-36E1-735D-E587-E9A1CF341B7D}"/>
          </ac:spMkLst>
        </pc:spChg>
        <pc:spChg chg="add mod">
          <ac:chgData name="XuMingle" userId="6accb246-f179-42e5-8cc4-2c1a8de5b234" providerId="ADAL" clId="{0E601E55-D5AE-49BE-9A12-77034AC5D503}" dt="2022-11-28T12:02:01.508" v="3128"/>
          <ac:spMkLst>
            <pc:docMk/>
            <pc:sldMk cId="324104974" sldId="267"/>
            <ac:spMk id="82" creationId="{7DA4E02D-7DB0-0BEF-F253-D5312D32857C}"/>
          </ac:spMkLst>
        </pc:spChg>
        <pc:grpChg chg="add del mod">
          <ac:chgData name="XuMingle" userId="6accb246-f179-42e5-8cc4-2c1a8de5b234" providerId="ADAL" clId="{0E601E55-D5AE-49BE-9A12-77034AC5D503}" dt="2022-11-28T11:54:53.002" v="3096" actId="165"/>
          <ac:grpSpMkLst>
            <pc:docMk/>
            <pc:sldMk cId="324104974" sldId="267"/>
            <ac:grpSpMk id="79" creationId="{7DBCCEC5-D48E-A2BC-788D-B3536829DB98}"/>
          </ac:grpSpMkLst>
        </pc:grpChg>
        <pc:picChg chg="del">
          <ac:chgData name="XuMingle" userId="6accb246-f179-42e5-8cc4-2c1a8de5b234" providerId="ADAL" clId="{0E601E55-D5AE-49BE-9A12-77034AC5D503}" dt="2022-11-28T09:20:20.820" v="2583" actId="478"/>
          <ac:picMkLst>
            <pc:docMk/>
            <pc:sldMk cId="324104974" sldId="267"/>
            <ac:picMk id="6" creationId="{7E6B89E1-6523-EA03-8FB7-5D8CCBBB2463}"/>
          </ac:picMkLst>
        </pc:picChg>
        <pc:picChg chg="del">
          <ac:chgData name="XuMingle" userId="6accb246-f179-42e5-8cc4-2c1a8de5b234" providerId="ADAL" clId="{0E601E55-D5AE-49BE-9A12-77034AC5D503}" dt="2022-11-28T09:20:20.820" v="2583" actId="478"/>
          <ac:picMkLst>
            <pc:docMk/>
            <pc:sldMk cId="324104974" sldId="267"/>
            <ac:picMk id="7" creationId="{732E065A-ECE4-0EA4-14C0-4E4F3F271B2F}"/>
          </ac:picMkLst>
        </pc:picChg>
        <pc:picChg chg="del">
          <ac:chgData name="XuMingle" userId="6accb246-f179-42e5-8cc4-2c1a8de5b234" providerId="ADAL" clId="{0E601E55-D5AE-49BE-9A12-77034AC5D503}" dt="2022-11-28T09:20:20.820" v="2583" actId="478"/>
          <ac:picMkLst>
            <pc:docMk/>
            <pc:sldMk cId="324104974" sldId="267"/>
            <ac:picMk id="8" creationId="{E4BD8759-105F-A365-6D34-D3198048B446}"/>
          </ac:picMkLst>
        </pc:picChg>
        <pc:picChg chg="del">
          <ac:chgData name="XuMingle" userId="6accb246-f179-42e5-8cc4-2c1a8de5b234" providerId="ADAL" clId="{0E601E55-D5AE-49BE-9A12-77034AC5D503}" dt="2022-11-28T09:20:20.820" v="2583" actId="478"/>
          <ac:picMkLst>
            <pc:docMk/>
            <pc:sldMk cId="324104974" sldId="267"/>
            <ac:picMk id="9" creationId="{0EC6B7FE-B034-5A5B-893C-F8966E39AAD6}"/>
          </ac:picMkLst>
        </pc:picChg>
        <pc:picChg chg="del">
          <ac:chgData name="XuMingle" userId="6accb246-f179-42e5-8cc4-2c1a8de5b234" providerId="ADAL" clId="{0E601E55-D5AE-49BE-9A12-77034AC5D503}" dt="2022-11-28T09:20:20.820" v="2583" actId="478"/>
          <ac:picMkLst>
            <pc:docMk/>
            <pc:sldMk cId="324104974" sldId="267"/>
            <ac:picMk id="13" creationId="{8D6BE5B9-EFAF-3C4F-C362-B1EE7BDFB4B9}"/>
          </ac:picMkLst>
        </pc:picChg>
        <pc:picChg chg="del">
          <ac:chgData name="XuMingle" userId="6accb246-f179-42e5-8cc4-2c1a8de5b234" providerId="ADAL" clId="{0E601E55-D5AE-49BE-9A12-77034AC5D503}" dt="2022-11-28T09:20:20.820" v="2583" actId="478"/>
          <ac:picMkLst>
            <pc:docMk/>
            <pc:sldMk cId="324104974" sldId="267"/>
            <ac:picMk id="14" creationId="{52BD7B28-E182-1DFB-5EFD-54CC07F9A4B4}"/>
          </ac:picMkLst>
        </pc:picChg>
        <pc:picChg chg="del">
          <ac:chgData name="XuMingle" userId="6accb246-f179-42e5-8cc4-2c1a8de5b234" providerId="ADAL" clId="{0E601E55-D5AE-49BE-9A12-77034AC5D503}" dt="2022-11-28T09:20:20.820" v="2583" actId="478"/>
          <ac:picMkLst>
            <pc:docMk/>
            <pc:sldMk cId="324104974" sldId="267"/>
            <ac:picMk id="15" creationId="{60E982D2-793A-5A6F-279D-23CCF20B3FCE}"/>
          </ac:picMkLst>
        </pc:picChg>
        <pc:picChg chg="del">
          <ac:chgData name="XuMingle" userId="6accb246-f179-42e5-8cc4-2c1a8de5b234" providerId="ADAL" clId="{0E601E55-D5AE-49BE-9A12-77034AC5D503}" dt="2022-11-28T09:20:20.820" v="2583" actId="478"/>
          <ac:picMkLst>
            <pc:docMk/>
            <pc:sldMk cId="324104974" sldId="267"/>
            <ac:picMk id="16" creationId="{AD420CA9-0BE8-1679-47F5-034BD1A6CACF}"/>
          </ac:picMkLst>
        </pc:picChg>
        <pc:picChg chg="add mod topLvl">
          <ac:chgData name="XuMingle" userId="6accb246-f179-42e5-8cc4-2c1a8de5b234" providerId="ADAL" clId="{0E601E55-D5AE-49BE-9A12-77034AC5D503}" dt="2022-11-28T13:17:45.462" v="3599" actId="1076"/>
          <ac:picMkLst>
            <pc:docMk/>
            <pc:sldMk cId="324104974" sldId="267"/>
            <ac:picMk id="18" creationId="{03C64220-333B-C2FD-38A6-A07D7C8EF4E8}"/>
          </ac:picMkLst>
        </pc:picChg>
        <pc:picChg chg="add mod topLvl">
          <ac:chgData name="XuMingle" userId="6accb246-f179-42e5-8cc4-2c1a8de5b234" providerId="ADAL" clId="{0E601E55-D5AE-49BE-9A12-77034AC5D503}" dt="2022-11-28T13:17:45.462" v="3599" actId="1076"/>
          <ac:picMkLst>
            <pc:docMk/>
            <pc:sldMk cId="324104974" sldId="267"/>
            <ac:picMk id="19" creationId="{54263E22-BC81-5BB7-9F7C-A0DE2EC513D2}"/>
          </ac:picMkLst>
        </pc:picChg>
        <pc:picChg chg="add mod topLvl">
          <ac:chgData name="XuMingle" userId="6accb246-f179-42e5-8cc4-2c1a8de5b234" providerId="ADAL" clId="{0E601E55-D5AE-49BE-9A12-77034AC5D503}" dt="2022-11-28T13:17:45.462" v="3599" actId="1076"/>
          <ac:picMkLst>
            <pc:docMk/>
            <pc:sldMk cId="324104974" sldId="267"/>
            <ac:picMk id="20" creationId="{559BDDC0-D7AA-6CC3-0E9C-66D5336570F2}"/>
          </ac:picMkLst>
        </pc:picChg>
        <pc:picChg chg="add mod modCrop">
          <ac:chgData name="XuMingle" userId="6accb246-f179-42e5-8cc4-2c1a8de5b234" providerId="ADAL" clId="{0E601E55-D5AE-49BE-9A12-77034AC5D503}" dt="2022-11-28T13:17:45.462" v="3599" actId="1076"/>
          <ac:picMkLst>
            <pc:docMk/>
            <pc:sldMk cId="324104974" sldId="267"/>
            <ac:picMk id="23" creationId="{69D8BE7F-4867-E331-8361-574A3D4F3CF3}"/>
          </ac:picMkLst>
        </pc:picChg>
        <pc:picChg chg="add del mod modCrop">
          <ac:chgData name="XuMingle" userId="6accb246-f179-42e5-8cc4-2c1a8de5b234" providerId="ADAL" clId="{0E601E55-D5AE-49BE-9A12-77034AC5D503}" dt="2022-11-28T11:35:10.224" v="2904" actId="478"/>
          <ac:picMkLst>
            <pc:docMk/>
            <pc:sldMk cId="324104974" sldId="267"/>
            <ac:picMk id="24" creationId="{69D9648B-3687-2320-1E1B-CE6D05008596}"/>
          </ac:picMkLst>
        </pc:picChg>
        <pc:picChg chg="add del mod modCrop">
          <ac:chgData name="XuMingle" userId="6accb246-f179-42e5-8cc4-2c1a8de5b234" providerId="ADAL" clId="{0E601E55-D5AE-49BE-9A12-77034AC5D503}" dt="2022-11-28T13:17:45.462" v="3599" actId="1076"/>
          <ac:picMkLst>
            <pc:docMk/>
            <pc:sldMk cId="324104974" sldId="267"/>
            <ac:picMk id="25" creationId="{58A49FDF-BA7B-A835-C97A-223D07728461}"/>
          </ac:picMkLst>
        </pc:picChg>
        <pc:picChg chg="add mod modCrop">
          <ac:chgData name="XuMingle" userId="6accb246-f179-42e5-8cc4-2c1a8de5b234" providerId="ADAL" clId="{0E601E55-D5AE-49BE-9A12-77034AC5D503}" dt="2022-11-28T13:17:45.462" v="3599" actId="1076"/>
          <ac:picMkLst>
            <pc:docMk/>
            <pc:sldMk cId="324104974" sldId="267"/>
            <ac:picMk id="28" creationId="{23A758D5-A8E9-4E01-31E5-B4C0E9DB79E4}"/>
          </ac:picMkLst>
        </pc:picChg>
        <pc:picChg chg="add mod">
          <ac:chgData name="XuMingle" userId="6accb246-f179-42e5-8cc4-2c1a8de5b234" providerId="ADAL" clId="{0E601E55-D5AE-49BE-9A12-77034AC5D503}" dt="2022-11-28T13:17:45.462" v="3599" actId="1076"/>
          <ac:picMkLst>
            <pc:docMk/>
            <pc:sldMk cId="324104974" sldId="267"/>
            <ac:picMk id="30" creationId="{0DBD23BF-8527-268D-A0A7-20B3C0F62F77}"/>
          </ac:picMkLst>
        </pc:picChg>
        <pc:picChg chg="add mod">
          <ac:chgData name="XuMingle" userId="6accb246-f179-42e5-8cc4-2c1a8de5b234" providerId="ADAL" clId="{0E601E55-D5AE-49BE-9A12-77034AC5D503}" dt="2022-11-28T13:17:45.462" v="3599" actId="1076"/>
          <ac:picMkLst>
            <pc:docMk/>
            <pc:sldMk cId="324104974" sldId="267"/>
            <ac:picMk id="32" creationId="{AF39A8D7-90CC-5A3C-CFA4-9ACC667BED6D}"/>
          </ac:picMkLst>
        </pc:picChg>
        <pc:picChg chg="add mod">
          <ac:chgData name="XuMingle" userId="6accb246-f179-42e5-8cc4-2c1a8de5b234" providerId="ADAL" clId="{0E601E55-D5AE-49BE-9A12-77034AC5D503}" dt="2022-11-28T13:17:45.462" v="3599" actId="1076"/>
          <ac:picMkLst>
            <pc:docMk/>
            <pc:sldMk cId="324104974" sldId="267"/>
            <ac:picMk id="34" creationId="{625C6A40-3016-B3D0-1753-4FD1F7F9201C}"/>
          </ac:picMkLst>
        </pc:picChg>
        <pc:picChg chg="add del mod">
          <ac:chgData name="XuMingle" userId="6accb246-f179-42e5-8cc4-2c1a8de5b234" providerId="ADAL" clId="{0E601E55-D5AE-49BE-9A12-77034AC5D503}" dt="2022-11-28T11:37:54.449" v="2953" actId="478"/>
          <ac:picMkLst>
            <pc:docMk/>
            <pc:sldMk cId="324104974" sldId="267"/>
            <ac:picMk id="35" creationId="{9A9F2B38-59B7-DDB8-0735-4F5A6442EFC5}"/>
          </ac:picMkLst>
        </pc:picChg>
        <pc:picChg chg="add del mod">
          <ac:chgData name="XuMingle" userId="6accb246-f179-42e5-8cc4-2c1a8de5b234" providerId="ADAL" clId="{0E601E55-D5AE-49BE-9A12-77034AC5D503}" dt="2022-11-28T11:37:54.449" v="2953" actId="478"/>
          <ac:picMkLst>
            <pc:docMk/>
            <pc:sldMk cId="324104974" sldId="267"/>
            <ac:picMk id="36" creationId="{54F0EB5E-6771-49B0-24BE-BBBEB887DAA0}"/>
          </ac:picMkLst>
        </pc:picChg>
        <pc:picChg chg="add del mod">
          <ac:chgData name="XuMingle" userId="6accb246-f179-42e5-8cc4-2c1a8de5b234" providerId="ADAL" clId="{0E601E55-D5AE-49BE-9A12-77034AC5D503}" dt="2022-11-28T11:37:54.449" v="2953" actId="478"/>
          <ac:picMkLst>
            <pc:docMk/>
            <pc:sldMk cId="324104974" sldId="267"/>
            <ac:picMk id="37" creationId="{7B5DF2A0-D317-4751-436F-6AC868934324}"/>
          </ac:picMkLst>
        </pc:picChg>
        <pc:picChg chg="add mod">
          <ac:chgData name="XuMingle" userId="6accb246-f179-42e5-8cc4-2c1a8de5b234" providerId="ADAL" clId="{0E601E55-D5AE-49BE-9A12-77034AC5D503}" dt="2022-11-28T13:17:45.462" v="3599" actId="1076"/>
          <ac:picMkLst>
            <pc:docMk/>
            <pc:sldMk cId="324104974" sldId="267"/>
            <ac:picMk id="41" creationId="{A078E82B-DFB6-1667-3097-A2527E678356}"/>
          </ac:picMkLst>
        </pc:picChg>
        <pc:picChg chg="add mod">
          <ac:chgData name="XuMingle" userId="6accb246-f179-42e5-8cc4-2c1a8de5b234" providerId="ADAL" clId="{0E601E55-D5AE-49BE-9A12-77034AC5D503}" dt="2022-11-28T13:17:45.462" v="3599" actId="1076"/>
          <ac:picMkLst>
            <pc:docMk/>
            <pc:sldMk cId="324104974" sldId="267"/>
            <ac:picMk id="43" creationId="{2F228EC6-3F3D-E906-E80D-714B23BDC638}"/>
          </ac:picMkLst>
        </pc:picChg>
        <pc:picChg chg="add mod">
          <ac:chgData name="XuMingle" userId="6accb246-f179-42e5-8cc4-2c1a8de5b234" providerId="ADAL" clId="{0E601E55-D5AE-49BE-9A12-77034AC5D503}" dt="2022-11-28T13:17:45.462" v="3599" actId="1076"/>
          <ac:picMkLst>
            <pc:docMk/>
            <pc:sldMk cId="324104974" sldId="267"/>
            <ac:picMk id="45" creationId="{5C445B10-A8A9-09AB-E11D-0BF231F32570}"/>
          </ac:picMkLst>
        </pc:picChg>
        <pc:picChg chg="add mod">
          <ac:chgData name="XuMingle" userId="6accb246-f179-42e5-8cc4-2c1a8de5b234" providerId="ADAL" clId="{0E601E55-D5AE-49BE-9A12-77034AC5D503}" dt="2022-11-28T13:17:45.462" v="3599" actId="1076"/>
          <ac:picMkLst>
            <pc:docMk/>
            <pc:sldMk cId="324104974" sldId="267"/>
            <ac:picMk id="47" creationId="{6B0D1594-1CB0-54D9-F95A-40EB979DB87C}"/>
          </ac:picMkLst>
        </pc:picChg>
        <pc:picChg chg="add mod modCrop">
          <ac:chgData name="XuMingle" userId="6accb246-f179-42e5-8cc4-2c1a8de5b234" providerId="ADAL" clId="{0E601E55-D5AE-49BE-9A12-77034AC5D503}" dt="2022-11-28T13:17:45.462" v="3599" actId="1076"/>
          <ac:picMkLst>
            <pc:docMk/>
            <pc:sldMk cId="324104974" sldId="267"/>
            <ac:picMk id="49" creationId="{938DA1D0-4DD6-5E13-8A5B-0217C1DF98F1}"/>
          </ac:picMkLst>
        </pc:picChg>
        <pc:picChg chg="add mod modCrop">
          <ac:chgData name="XuMingle" userId="6accb246-f179-42e5-8cc4-2c1a8de5b234" providerId="ADAL" clId="{0E601E55-D5AE-49BE-9A12-77034AC5D503}" dt="2022-11-28T13:17:45.462" v="3599" actId="1076"/>
          <ac:picMkLst>
            <pc:docMk/>
            <pc:sldMk cId="324104974" sldId="267"/>
            <ac:picMk id="51" creationId="{B7D415DB-F1D5-F943-4606-4F65AFE7CB94}"/>
          </ac:picMkLst>
        </pc:picChg>
        <pc:picChg chg="add del mod">
          <ac:chgData name="XuMingle" userId="6accb246-f179-42e5-8cc4-2c1a8de5b234" providerId="ADAL" clId="{0E601E55-D5AE-49BE-9A12-77034AC5D503}" dt="2022-11-28T11:51:45.179" v="3037" actId="478"/>
          <ac:picMkLst>
            <pc:docMk/>
            <pc:sldMk cId="324104974" sldId="267"/>
            <ac:picMk id="53" creationId="{0798F0DA-5DCD-7AC9-84A8-3C36D627EEE1}"/>
          </ac:picMkLst>
        </pc:picChg>
        <pc:picChg chg="add del mod">
          <ac:chgData name="XuMingle" userId="6accb246-f179-42e5-8cc4-2c1a8de5b234" providerId="ADAL" clId="{0E601E55-D5AE-49BE-9A12-77034AC5D503}" dt="2022-11-28T11:51:45.179" v="3037" actId="478"/>
          <ac:picMkLst>
            <pc:docMk/>
            <pc:sldMk cId="324104974" sldId="267"/>
            <ac:picMk id="54" creationId="{6DC02433-97BA-E10C-8E17-8CF6DEA7E468}"/>
          </ac:picMkLst>
        </pc:picChg>
        <pc:picChg chg="add del mod">
          <ac:chgData name="XuMingle" userId="6accb246-f179-42e5-8cc4-2c1a8de5b234" providerId="ADAL" clId="{0E601E55-D5AE-49BE-9A12-77034AC5D503}" dt="2022-11-28T11:51:45.179" v="3037" actId="478"/>
          <ac:picMkLst>
            <pc:docMk/>
            <pc:sldMk cId="324104974" sldId="267"/>
            <ac:picMk id="55" creationId="{F962BAA2-50A7-465E-72AC-01ABA0D90463}"/>
          </ac:picMkLst>
        </pc:picChg>
        <pc:picChg chg="add del mod">
          <ac:chgData name="XuMingle" userId="6accb246-f179-42e5-8cc4-2c1a8de5b234" providerId="ADAL" clId="{0E601E55-D5AE-49BE-9A12-77034AC5D503}" dt="2022-11-28T11:43:21.677" v="3035" actId="478"/>
          <ac:picMkLst>
            <pc:docMk/>
            <pc:sldMk cId="324104974" sldId="267"/>
            <ac:picMk id="58" creationId="{E595443E-980C-DF1D-3149-F8344BAFA301}"/>
          </ac:picMkLst>
        </pc:picChg>
        <pc:picChg chg="add del mod">
          <ac:chgData name="XuMingle" userId="6accb246-f179-42e5-8cc4-2c1a8de5b234" providerId="ADAL" clId="{0E601E55-D5AE-49BE-9A12-77034AC5D503}" dt="2022-11-28T11:43:21.677" v="3035" actId="478"/>
          <ac:picMkLst>
            <pc:docMk/>
            <pc:sldMk cId="324104974" sldId="267"/>
            <ac:picMk id="60" creationId="{E4D47545-0D82-538E-379E-FF3144B072A8}"/>
          </ac:picMkLst>
        </pc:picChg>
        <pc:picChg chg="add del mod">
          <ac:chgData name="XuMingle" userId="6accb246-f179-42e5-8cc4-2c1a8de5b234" providerId="ADAL" clId="{0E601E55-D5AE-49BE-9A12-77034AC5D503}" dt="2022-11-28T11:43:05.617" v="3033" actId="478"/>
          <ac:picMkLst>
            <pc:docMk/>
            <pc:sldMk cId="324104974" sldId="267"/>
            <ac:picMk id="62" creationId="{FF911F77-BA7F-32AE-6C29-F8EC59C8C3AA}"/>
          </ac:picMkLst>
        </pc:picChg>
        <pc:picChg chg="add del mod">
          <ac:chgData name="XuMingle" userId="6accb246-f179-42e5-8cc4-2c1a8de5b234" providerId="ADAL" clId="{0E601E55-D5AE-49BE-9A12-77034AC5D503}" dt="2022-11-28T11:52:51.021" v="3062" actId="478"/>
          <ac:picMkLst>
            <pc:docMk/>
            <pc:sldMk cId="324104974" sldId="267"/>
            <ac:picMk id="64" creationId="{619C8FF0-3A2B-051E-2087-2424E87AD8F3}"/>
          </ac:picMkLst>
        </pc:picChg>
        <pc:picChg chg="add mod">
          <ac:chgData name="XuMingle" userId="6accb246-f179-42e5-8cc4-2c1a8de5b234" providerId="ADAL" clId="{0E601E55-D5AE-49BE-9A12-77034AC5D503}" dt="2022-11-28T13:17:45.462" v="3599" actId="1076"/>
          <ac:picMkLst>
            <pc:docMk/>
            <pc:sldMk cId="324104974" sldId="267"/>
            <ac:picMk id="66" creationId="{FDD0616D-C43A-CA0C-6ABC-1D2594A5452B}"/>
          </ac:picMkLst>
        </pc:picChg>
        <pc:picChg chg="add mod">
          <ac:chgData name="XuMingle" userId="6accb246-f179-42e5-8cc4-2c1a8de5b234" providerId="ADAL" clId="{0E601E55-D5AE-49BE-9A12-77034AC5D503}" dt="2022-11-28T13:17:45.462" v="3599" actId="1076"/>
          <ac:picMkLst>
            <pc:docMk/>
            <pc:sldMk cId="324104974" sldId="267"/>
            <ac:picMk id="68" creationId="{ED8CD3FD-E6B0-D87D-62AF-08E48A4D8065}"/>
          </ac:picMkLst>
        </pc:picChg>
        <pc:picChg chg="add mod">
          <ac:chgData name="XuMingle" userId="6accb246-f179-42e5-8cc4-2c1a8de5b234" providerId="ADAL" clId="{0E601E55-D5AE-49BE-9A12-77034AC5D503}" dt="2022-11-28T13:17:45.462" v="3599" actId="1076"/>
          <ac:picMkLst>
            <pc:docMk/>
            <pc:sldMk cId="324104974" sldId="267"/>
            <ac:picMk id="70" creationId="{D822EA48-A5A5-18F3-819B-5917D15A1F35}"/>
          </ac:picMkLst>
        </pc:picChg>
        <pc:picChg chg="add del mod">
          <ac:chgData name="XuMingle" userId="6accb246-f179-42e5-8cc4-2c1a8de5b234" providerId="ADAL" clId="{0E601E55-D5AE-49BE-9A12-77034AC5D503}" dt="2022-11-28T11:53:18.130" v="3071" actId="571"/>
          <ac:picMkLst>
            <pc:docMk/>
            <pc:sldMk cId="324104974" sldId="267"/>
            <ac:picMk id="71" creationId="{BE830ED2-290A-4AF5-EFD1-77C8B91FEBB6}"/>
          </ac:picMkLst>
        </pc:picChg>
        <pc:picChg chg="add del mod">
          <ac:chgData name="XuMingle" userId="6accb246-f179-42e5-8cc4-2c1a8de5b234" providerId="ADAL" clId="{0E601E55-D5AE-49BE-9A12-77034AC5D503}" dt="2022-11-28T11:53:18.130" v="3071" actId="571"/>
          <ac:picMkLst>
            <pc:docMk/>
            <pc:sldMk cId="324104974" sldId="267"/>
            <ac:picMk id="72" creationId="{0B547340-AEDD-8775-4889-49298B7BDDB1}"/>
          </ac:picMkLst>
        </pc:picChg>
        <pc:picChg chg="add del mod">
          <ac:chgData name="XuMingle" userId="6accb246-f179-42e5-8cc4-2c1a8de5b234" providerId="ADAL" clId="{0E601E55-D5AE-49BE-9A12-77034AC5D503}" dt="2022-11-28T11:53:18.130" v="3071" actId="571"/>
          <ac:picMkLst>
            <pc:docMk/>
            <pc:sldMk cId="324104974" sldId="267"/>
            <ac:picMk id="73" creationId="{30E41D64-8C57-1A1C-6AA1-515ED14A0891}"/>
          </ac:picMkLst>
        </pc:picChg>
        <pc:picChg chg="add del mod">
          <ac:chgData name="XuMingle" userId="6accb246-f179-42e5-8cc4-2c1a8de5b234" providerId="ADAL" clId="{0E601E55-D5AE-49BE-9A12-77034AC5D503}" dt="2022-11-28T11:53:18.130" v="3071" actId="571"/>
          <ac:picMkLst>
            <pc:docMk/>
            <pc:sldMk cId="324104974" sldId="267"/>
            <ac:picMk id="74" creationId="{E159A6E9-F5E0-62A4-60BF-9FD207CE0ED0}"/>
          </ac:picMkLst>
        </pc:picChg>
        <pc:picChg chg="add del mod">
          <ac:chgData name="XuMingle" userId="6accb246-f179-42e5-8cc4-2c1a8de5b234" providerId="ADAL" clId="{0E601E55-D5AE-49BE-9A12-77034AC5D503}" dt="2022-11-28T11:53:18.130" v="3071" actId="571"/>
          <ac:picMkLst>
            <pc:docMk/>
            <pc:sldMk cId="324104974" sldId="267"/>
            <ac:picMk id="75" creationId="{3DF887D0-DE11-1BDF-F2C6-F6554227DCFA}"/>
          </ac:picMkLst>
        </pc:picChg>
        <pc:picChg chg="add del mod">
          <ac:chgData name="XuMingle" userId="6accb246-f179-42e5-8cc4-2c1a8de5b234" providerId="ADAL" clId="{0E601E55-D5AE-49BE-9A12-77034AC5D503}" dt="2022-11-28T11:53:18.130" v="3071" actId="571"/>
          <ac:picMkLst>
            <pc:docMk/>
            <pc:sldMk cId="324104974" sldId="267"/>
            <ac:picMk id="76" creationId="{04555120-51CB-1AD3-94FA-61E97EC5AC0C}"/>
          </ac:picMkLst>
        </pc:picChg>
        <pc:picChg chg="add del mod">
          <ac:chgData name="XuMingle" userId="6accb246-f179-42e5-8cc4-2c1a8de5b234" providerId="ADAL" clId="{0E601E55-D5AE-49BE-9A12-77034AC5D503}" dt="2022-11-28T11:53:18.130" v="3071" actId="571"/>
          <ac:picMkLst>
            <pc:docMk/>
            <pc:sldMk cId="324104974" sldId="267"/>
            <ac:picMk id="77" creationId="{E488F57D-700F-2177-41A5-35355C671FE0}"/>
          </ac:picMkLst>
        </pc:picChg>
        <pc:picChg chg="add del mod">
          <ac:chgData name="XuMingle" userId="6accb246-f179-42e5-8cc4-2c1a8de5b234" providerId="ADAL" clId="{0E601E55-D5AE-49BE-9A12-77034AC5D503}" dt="2022-11-28T11:53:18.130" v="3071" actId="571"/>
          <ac:picMkLst>
            <pc:docMk/>
            <pc:sldMk cId="324104974" sldId="267"/>
            <ac:picMk id="78" creationId="{FD35305B-8CF9-0E5A-5519-C9097A986B09}"/>
          </ac:picMkLst>
        </pc:picChg>
        <pc:picChg chg="add del">
          <ac:chgData name="XuMingle" userId="6accb246-f179-42e5-8cc4-2c1a8de5b234" providerId="ADAL" clId="{0E601E55-D5AE-49BE-9A12-77034AC5D503}" dt="2022-11-28T12:00:44.365" v="3126" actId="22"/>
          <ac:picMkLst>
            <pc:docMk/>
            <pc:sldMk cId="324104974" sldId="267"/>
            <ac:picMk id="81" creationId="{4FC7AEBD-7D35-35C1-9A09-61B9EC715A98}"/>
          </ac:picMkLst>
        </pc:picChg>
      </pc:sldChg>
      <pc:sldChg chg="addSp modSp new mod">
        <pc:chgData name="XuMingle" userId="6accb246-f179-42e5-8cc4-2c1a8de5b234" providerId="ADAL" clId="{0E601E55-D5AE-49BE-9A12-77034AC5D503}" dt="2022-11-29T04:49:22.449" v="8251" actId="1076"/>
        <pc:sldMkLst>
          <pc:docMk/>
          <pc:sldMk cId="33884798" sldId="268"/>
        </pc:sldMkLst>
        <pc:spChg chg="mod">
          <ac:chgData name="XuMingle" userId="6accb246-f179-42e5-8cc4-2c1a8de5b234" providerId="ADAL" clId="{0E601E55-D5AE-49BE-9A12-77034AC5D503}" dt="2022-11-29T04:46:09.867" v="8235" actId="14100"/>
          <ac:spMkLst>
            <pc:docMk/>
            <pc:sldMk cId="33884798" sldId="268"/>
            <ac:spMk id="2" creationId="{D8C7016E-A10F-C2D4-EB27-35C5D5B7E10E}"/>
          </ac:spMkLst>
        </pc:spChg>
        <pc:spChg chg="mod">
          <ac:chgData name="XuMingle" userId="6accb246-f179-42e5-8cc4-2c1a8de5b234" providerId="ADAL" clId="{0E601E55-D5AE-49BE-9A12-77034AC5D503}" dt="2022-11-29T04:30:42.512" v="7681" actId="207"/>
          <ac:spMkLst>
            <pc:docMk/>
            <pc:sldMk cId="33884798" sldId="268"/>
            <ac:spMk id="4" creationId="{D503FCDB-4277-6F9F-DA9A-33905806A2F1}"/>
          </ac:spMkLst>
        </pc:spChg>
        <pc:picChg chg="add mod">
          <ac:chgData name="XuMingle" userId="6accb246-f179-42e5-8cc4-2c1a8de5b234" providerId="ADAL" clId="{0E601E55-D5AE-49BE-9A12-77034AC5D503}" dt="2022-11-29T04:46:13.816" v="8237" actId="1076"/>
          <ac:picMkLst>
            <pc:docMk/>
            <pc:sldMk cId="33884798" sldId="268"/>
            <ac:picMk id="5" creationId="{A80263C7-9B14-CCD4-27C3-304FA8D68959}"/>
          </ac:picMkLst>
        </pc:picChg>
        <pc:picChg chg="add mod">
          <ac:chgData name="XuMingle" userId="6accb246-f179-42e5-8cc4-2c1a8de5b234" providerId="ADAL" clId="{0E601E55-D5AE-49BE-9A12-77034AC5D503}" dt="2022-11-29T04:49:22.449" v="8251" actId="1076"/>
          <ac:picMkLst>
            <pc:docMk/>
            <pc:sldMk cId="33884798" sldId="268"/>
            <ac:picMk id="6" creationId="{10365937-961B-FB0F-892C-85E714833F59}"/>
          </ac:picMkLst>
        </pc:picChg>
      </pc:sldChg>
      <pc:sldChg chg="addSp modSp new mod">
        <pc:chgData name="XuMingle" userId="6accb246-f179-42e5-8cc4-2c1a8de5b234" providerId="ADAL" clId="{0E601E55-D5AE-49BE-9A12-77034AC5D503}" dt="2022-11-29T04:52:38.585" v="8283" actId="1076"/>
        <pc:sldMkLst>
          <pc:docMk/>
          <pc:sldMk cId="2782038630" sldId="269"/>
        </pc:sldMkLst>
        <pc:graphicFrameChg chg="add modGraphic">
          <ac:chgData name="XuMingle" userId="6accb246-f179-42e5-8cc4-2c1a8de5b234" providerId="ADAL" clId="{0E601E55-D5AE-49BE-9A12-77034AC5D503}" dt="2022-11-29T04:52:38.585" v="8283" actId="1076"/>
          <ac:graphicFrameMkLst>
            <pc:docMk/>
            <pc:sldMk cId="2782038630" sldId="269"/>
            <ac:graphicFrameMk id="6" creationId="{9AA25133-F43F-AF45-418E-1993444CCC9D}"/>
          </ac:graphicFrameMkLst>
        </pc:graphicFrameChg>
      </pc:sldChg>
      <pc:sldChg chg="addSp delSp modSp add mod">
        <pc:chgData name="XuMingle" userId="6accb246-f179-42e5-8cc4-2c1a8de5b234" providerId="ADAL" clId="{0E601E55-D5AE-49BE-9A12-77034AC5D503}" dt="2022-11-28T13:37:03.239" v="4322" actId="20577"/>
        <pc:sldMkLst>
          <pc:docMk/>
          <pc:sldMk cId="3808574737" sldId="270"/>
        </pc:sldMkLst>
        <pc:spChg chg="mod">
          <ac:chgData name="XuMingle" userId="6accb246-f179-42e5-8cc4-2c1a8de5b234" providerId="ADAL" clId="{0E601E55-D5AE-49BE-9A12-77034AC5D503}" dt="2022-11-28T13:37:03.239" v="4322" actId="20577"/>
          <ac:spMkLst>
            <pc:docMk/>
            <pc:sldMk cId="3808574737" sldId="270"/>
            <ac:spMk id="2" creationId="{8EEBE9CC-91D4-CDDC-A39E-D5847608A69F}"/>
          </ac:spMkLst>
        </pc:spChg>
        <pc:spChg chg="mod">
          <ac:chgData name="XuMingle" userId="6accb246-f179-42e5-8cc4-2c1a8de5b234" providerId="ADAL" clId="{0E601E55-D5AE-49BE-9A12-77034AC5D503}" dt="2022-11-28T13:36:53.540" v="4296"/>
          <ac:spMkLst>
            <pc:docMk/>
            <pc:sldMk cId="3808574737" sldId="270"/>
            <ac:spMk id="4" creationId="{78CD5317-C321-8A19-A549-39F98452D82D}"/>
          </ac:spMkLst>
        </pc:spChg>
        <pc:spChg chg="del mod">
          <ac:chgData name="XuMingle" userId="6accb246-f179-42e5-8cc4-2c1a8de5b234" providerId="ADAL" clId="{0E601E55-D5AE-49BE-9A12-77034AC5D503}" dt="2022-11-28T12:26:40.566" v="3363" actId="478"/>
          <ac:spMkLst>
            <pc:docMk/>
            <pc:sldMk cId="3808574737" sldId="270"/>
            <ac:spMk id="11" creationId="{010C1333-690E-10F2-4790-1344DFDF6B7B}"/>
          </ac:spMkLst>
        </pc:spChg>
        <pc:spChg chg="del">
          <ac:chgData name="XuMingle" userId="6accb246-f179-42e5-8cc4-2c1a8de5b234" providerId="ADAL" clId="{0E601E55-D5AE-49BE-9A12-77034AC5D503}" dt="2022-11-28T12:26:42.157" v="3364" actId="478"/>
          <ac:spMkLst>
            <pc:docMk/>
            <pc:sldMk cId="3808574737" sldId="270"/>
            <ac:spMk id="12" creationId="{93D65ABC-55DD-2D3F-A9F0-13CA22440B5B}"/>
          </ac:spMkLst>
        </pc:spChg>
        <pc:spChg chg="del">
          <ac:chgData name="XuMingle" userId="6accb246-f179-42e5-8cc4-2c1a8de5b234" providerId="ADAL" clId="{0E601E55-D5AE-49BE-9A12-77034AC5D503}" dt="2022-11-28T12:26:43.736" v="3365" actId="478"/>
          <ac:spMkLst>
            <pc:docMk/>
            <pc:sldMk cId="3808574737" sldId="270"/>
            <ac:spMk id="17" creationId="{553136B6-13BC-181A-3A57-B4F6DC751E89}"/>
          </ac:spMkLst>
        </pc:spChg>
        <pc:spChg chg="add mod">
          <ac:chgData name="XuMingle" userId="6accb246-f179-42e5-8cc4-2c1a8de5b234" providerId="ADAL" clId="{0E601E55-D5AE-49BE-9A12-77034AC5D503}" dt="2022-11-28T13:17:15.411" v="3587" actId="1076"/>
          <ac:spMkLst>
            <pc:docMk/>
            <pc:sldMk cId="3808574737" sldId="270"/>
            <ac:spMk id="32" creationId="{A3342108-F068-8AF1-3995-EEB9F7D06E9E}"/>
          </ac:spMkLst>
        </pc:spChg>
        <pc:spChg chg="del">
          <ac:chgData name="XuMingle" userId="6accb246-f179-42e5-8cc4-2c1a8de5b234" providerId="ADAL" clId="{0E601E55-D5AE-49BE-9A12-77034AC5D503}" dt="2022-11-28T12:26:36.679" v="3361" actId="478"/>
          <ac:spMkLst>
            <pc:docMk/>
            <pc:sldMk cId="3808574737" sldId="270"/>
            <ac:spMk id="35" creationId="{A9A0FCB0-48CA-6E08-DC51-31EBAD6DDE13}"/>
          </ac:spMkLst>
        </pc:spChg>
        <pc:spChg chg="del">
          <ac:chgData name="XuMingle" userId="6accb246-f179-42e5-8cc4-2c1a8de5b234" providerId="ADAL" clId="{0E601E55-D5AE-49BE-9A12-77034AC5D503}" dt="2022-11-28T12:26:36.679" v="3361" actId="478"/>
          <ac:spMkLst>
            <pc:docMk/>
            <pc:sldMk cId="3808574737" sldId="270"/>
            <ac:spMk id="54" creationId="{DD33455E-8C1A-1D8A-9654-22B4C465F55D}"/>
          </ac:spMkLst>
        </pc:spChg>
        <pc:picChg chg="add mod">
          <ac:chgData name="XuMingle" userId="6accb246-f179-42e5-8cc4-2c1a8de5b234" providerId="ADAL" clId="{0E601E55-D5AE-49BE-9A12-77034AC5D503}" dt="2022-11-28T13:17:15.411" v="3587" actId="1076"/>
          <ac:picMkLst>
            <pc:docMk/>
            <pc:sldMk cId="3808574737" sldId="270"/>
            <ac:picMk id="6" creationId="{9B0D1A20-FFC8-4736-A70D-251C64FBB5E7}"/>
          </ac:picMkLst>
        </pc:picChg>
        <pc:picChg chg="add mod">
          <ac:chgData name="XuMingle" userId="6accb246-f179-42e5-8cc4-2c1a8de5b234" providerId="ADAL" clId="{0E601E55-D5AE-49BE-9A12-77034AC5D503}" dt="2022-11-28T13:17:15.411" v="3587" actId="1076"/>
          <ac:picMkLst>
            <pc:docMk/>
            <pc:sldMk cId="3808574737" sldId="270"/>
            <ac:picMk id="8" creationId="{57C56854-7A67-08DA-9BBE-013D6DAE0309}"/>
          </ac:picMkLst>
        </pc:picChg>
        <pc:picChg chg="add mod">
          <ac:chgData name="XuMingle" userId="6accb246-f179-42e5-8cc4-2c1a8de5b234" providerId="ADAL" clId="{0E601E55-D5AE-49BE-9A12-77034AC5D503}" dt="2022-11-28T13:17:15.411" v="3587" actId="1076"/>
          <ac:picMkLst>
            <pc:docMk/>
            <pc:sldMk cId="3808574737" sldId="270"/>
            <ac:picMk id="10" creationId="{6D1F639D-09DC-4BC1-80E1-334F27A84B98}"/>
          </ac:picMkLst>
        </pc:picChg>
        <pc:picChg chg="add del mod">
          <ac:chgData name="XuMingle" userId="6accb246-f179-42e5-8cc4-2c1a8de5b234" providerId="ADAL" clId="{0E601E55-D5AE-49BE-9A12-77034AC5D503}" dt="2022-11-28T12:30:16.918" v="3413" actId="478"/>
          <ac:picMkLst>
            <pc:docMk/>
            <pc:sldMk cId="3808574737" sldId="270"/>
            <ac:picMk id="14" creationId="{EFDA1242-B477-0687-0C44-9B615A82A915}"/>
          </ac:picMkLst>
        </pc:picChg>
        <pc:picChg chg="add del mod">
          <ac:chgData name="XuMingle" userId="6accb246-f179-42e5-8cc4-2c1a8de5b234" providerId="ADAL" clId="{0E601E55-D5AE-49BE-9A12-77034AC5D503}" dt="2022-11-28T12:30:20.679" v="3415" actId="478"/>
          <ac:picMkLst>
            <pc:docMk/>
            <pc:sldMk cId="3808574737" sldId="270"/>
            <ac:picMk id="16" creationId="{4567E276-DD83-959B-37FB-7D624CFC6D91}"/>
          </ac:picMkLst>
        </pc:picChg>
        <pc:picChg chg="del">
          <ac:chgData name="XuMingle" userId="6accb246-f179-42e5-8cc4-2c1a8de5b234" providerId="ADAL" clId="{0E601E55-D5AE-49BE-9A12-77034AC5D503}" dt="2022-11-28T12:26:36.679" v="3361" actId="478"/>
          <ac:picMkLst>
            <pc:docMk/>
            <pc:sldMk cId="3808574737" sldId="270"/>
            <ac:picMk id="19" creationId="{AC7E7D53-F540-DCBE-7D0B-8EF81D782029}"/>
          </ac:picMkLst>
        </pc:picChg>
        <pc:picChg chg="add del mod">
          <ac:chgData name="XuMingle" userId="6accb246-f179-42e5-8cc4-2c1a8de5b234" providerId="ADAL" clId="{0E601E55-D5AE-49BE-9A12-77034AC5D503}" dt="2022-11-28T12:30:20.679" v="3415" actId="478"/>
          <ac:picMkLst>
            <pc:docMk/>
            <pc:sldMk cId="3808574737" sldId="270"/>
            <ac:picMk id="20" creationId="{E8DBE912-60FF-DEF3-EE28-68530DAC1BAD}"/>
          </ac:picMkLst>
        </pc:picChg>
        <pc:picChg chg="del">
          <ac:chgData name="XuMingle" userId="6accb246-f179-42e5-8cc4-2c1a8de5b234" providerId="ADAL" clId="{0E601E55-D5AE-49BE-9A12-77034AC5D503}" dt="2022-11-28T12:26:36.679" v="3361" actId="478"/>
          <ac:picMkLst>
            <pc:docMk/>
            <pc:sldMk cId="3808574737" sldId="270"/>
            <ac:picMk id="21" creationId="{DD2C4BED-A406-9073-9F2E-823CAC35A0F4}"/>
          </ac:picMkLst>
        </pc:picChg>
        <pc:picChg chg="del">
          <ac:chgData name="XuMingle" userId="6accb246-f179-42e5-8cc4-2c1a8de5b234" providerId="ADAL" clId="{0E601E55-D5AE-49BE-9A12-77034AC5D503}" dt="2022-11-28T12:26:36.679" v="3361" actId="478"/>
          <ac:picMkLst>
            <pc:docMk/>
            <pc:sldMk cId="3808574737" sldId="270"/>
            <ac:picMk id="23" creationId="{6D65CBB7-3AD4-2699-C2E7-40EAA86305EF}"/>
          </ac:picMkLst>
        </pc:picChg>
        <pc:picChg chg="add mod modCrop">
          <ac:chgData name="XuMingle" userId="6accb246-f179-42e5-8cc4-2c1a8de5b234" providerId="ADAL" clId="{0E601E55-D5AE-49BE-9A12-77034AC5D503}" dt="2022-11-28T13:17:15.411" v="3587" actId="1076"/>
          <ac:picMkLst>
            <pc:docMk/>
            <pc:sldMk cId="3808574737" sldId="270"/>
            <ac:picMk id="24" creationId="{C21BA438-1143-2C19-348E-5173968D48D6}"/>
          </ac:picMkLst>
        </pc:picChg>
        <pc:picChg chg="del">
          <ac:chgData name="XuMingle" userId="6accb246-f179-42e5-8cc4-2c1a8de5b234" providerId="ADAL" clId="{0E601E55-D5AE-49BE-9A12-77034AC5D503}" dt="2022-11-28T12:26:36.679" v="3361" actId="478"/>
          <ac:picMkLst>
            <pc:docMk/>
            <pc:sldMk cId="3808574737" sldId="270"/>
            <ac:picMk id="25" creationId="{51E30679-85CF-10F7-4CC7-98EE5E062B26}"/>
          </ac:picMkLst>
        </pc:picChg>
        <pc:picChg chg="del">
          <ac:chgData name="XuMingle" userId="6accb246-f179-42e5-8cc4-2c1a8de5b234" providerId="ADAL" clId="{0E601E55-D5AE-49BE-9A12-77034AC5D503}" dt="2022-11-28T12:26:36.679" v="3361" actId="478"/>
          <ac:picMkLst>
            <pc:docMk/>
            <pc:sldMk cId="3808574737" sldId="270"/>
            <ac:picMk id="27" creationId="{281536BD-2935-3019-E83E-9DF89E8C685A}"/>
          </ac:picMkLst>
        </pc:picChg>
        <pc:picChg chg="add mod modCrop">
          <ac:chgData name="XuMingle" userId="6accb246-f179-42e5-8cc4-2c1a8de5b234" providerId="ADAL" clId="{0E601E55-D5AE-49BE-9A12-77034AC5D503}" dt="2022-11-28T13:17:15.411" v="3587" actId="1076"/>
          <ac:picMkLst>
            <pc:docMk/>
            <pc:sldMk cId="3808574737" sldId="270"/>
            <ac:picMk id="28" creationId="{8FAE6266-A018-B811-BDB3-824EEB5997B5}"/>
          </ac:picMkLst>
        </pc:picChg>
        <pc:picChg chg="del">
          <ac:chgData name="XuMingle" userId="6accb246-f179-42e5-8cc4-2c1a8de5b234" providerId="ADAL" clId="{0E601E55-D5AE-49BE-9A12-77034AC5D503}" dt="2022-11-28T12:26:36.679" v="3361" actId="478"/>
          <ac:picMkLst>
            <pc:docMk/>
            <pc:sldMk cId="3808574737" sldId="270"/>
            <ac:picMk id="29" creationId="{8A2840E4-EA3B-6AA4-3557-EED4FBEFC128}"/>
          </ac:picMkLst>
        </pc:picChg>
        <pc:picChg chg="add mod modCrop">
          <ac:chgData name="XuMingle" userId="6accb246-f179-42e5-8cc4-2c1a8de5b234" providerId="ADAL" clId="{0E601E55-D5AE-49BE-9A12-77034AC5D503}" dt="2022-11-28T13:17:15.411" v="3587" actId="1076"/>
          <ac:picMkLst>
            <pc:docMk/>
            <pc:sldMk cId="3808574737" sldId="270"/>
            <ac:picMk id="31" creationId="{C2B938F3-D9CE-A13F-0038-E08698689EE3}"/>
          </ac:picMkLst>
        </pc:picChg>
        <pc:picChg chg="del">
          <ac:chgData name="XuMingle" userId="6accb246-f179-42e5-8cc4-2c1a8de5b234" providerId="ADAL" clId="{0E601E55-D5AE-49BE-9A12-77034AC5D503}" dt="2022-11-28T12:26:36.679" v="3361" actId="478"/>
          <ac:picMkLst>
            <pc:docMk/>
            <pc:sldMk cId="3808574737" sldId="270"/>
            <ac:picMk id="37" creationId="{7F92CD95-D04D-46B0-844C-18A6ABBC1F20}"/>
          </ac:picMkLst>
        </pc:picChg>
        <pc:picChg chg="del">
          <ac:chgData name="XuMingle" userId="6accb246-f179-42e5-8cc4-2c1a8de5b234" providerId="ADAL" clId="{0E601E55-D5AE-49BE-9A12-77034AC5D503}" dt="2022-11-28T12:26:36.679" v="3361" actId="478"/>
          <ac:picMkLst>
            <pc:docMk/>
            <pc:sldMk cId="3808574737" sldId="270"/>
            <ac:picMk id="39" creationId="{67FEAD66-B2A3-BDB3-7CDD-B3C8DED83594}"/>
          </ac:picMkLst>
        </pc:picChg>
        <pc:picChg chg="del">
          <ac:chgData name="XuMingle" userId="6accb246-f179-42e5-8cc4-2c1a8de5b234" providerId="ADAL" clId="{0E601E55-D5AE-49BE-9A12-77034AC5D503}" dt="2022-11-28T12:26:36.679" v="3361" actId="478"/>
          <ac:picMkLst>
            <pc:docMk/>
            <pc:sldMk cId="3808574737" sldId="270"/>
            <ac:picMk id="41" creationId="{FD269C75-677C-58FD-F222-7AA209E24F8D}"/>
          </ac:picMkLst>
        </pc:picChg>
        <pc:picChg chg="del">
          <ac:chgData name="XuMingle" userId="6accb246-f179-42e5-8cc4-2c1a8de5b234" providerId="ADAL" clId="{0E601E55-D5AE-49BE-9A12-77034AC5D503}" dt="2022-11-28T12:26:36.679" v="3361" actId="478"/>
          <ac:picMkLst>
            <pc:docMk/>
            <pc:sldMk cId="3808574737" sldId="270"/>
            <ac:picMk id="43" creationId="{7C49A49D-EB13-B1A9-83C3-113B1FD76004}"/>
          </ac:picMkLst>
        </pc:picChg>
        <pc:picChg chg="del">
          <ac:chgData name="XuMingle" userId="6accb246-f179-42e5-8cc4-2c1a8de5b234" providerId="ADAL" clId="{0E601E55-D5AE-49BE-9A12-77034AC5D503}" dt="2022-11-28T12:26:36.679" v="3361" actId="478"/>
          <ac:picMkLst>
            <pc:docMk/>
            <pc:sldMk cId="3808574737" sldId="270"/>
            <ac:picMk id="45" creationId="{90077952-BBCF-942D-5501-435994A151D6}"/>
          </ac:picMkLst>
        </pc:picChg>
        <pc:picChg chg="del">
          <ac:chgData name="XuMingle" userId="6accb246-f179-42e5-8cc4-2c1a8de5b234" providerId="ADAL" clId="{0E601E55-D5AE-49BE-9A12-77034AC5D503}" dt="2022-11-28T12:26:36.679" v="3361" actId="478"/>
          <ac:picMkLst>
            <pc:docMk/>
            <pc:sldMk cId="3808574737" sldId="270"/>
            <ac:picMk id="53" creationId="{5E5EC3E9-F7E0-A1D8-8472-DF3ED312D523}"/>
          </ac:picMkLst>
        </pc:picChg>
      </pc:sldChg>
      <pc:sldChg chg="addSp delSp modSp add mod">
        <pc:chgData name="XuMingle" userId="6accb246-f179-42e5-8cc4-2c1a8de5b234" providerId="ADAL" clId="{0E601E55-D5AE-49BE-9A12-77034AC5D503}" dt="2022-11-28T13:42:35.421" v="4532" actId="1076"/>
        <pc:sldMkLst>
          <pc:docMk/>
          <pc:sldMk cId="2134807476" sldId="271"/>
        </pc:sldMkLst>
        <pc:spChg chg="mod">
          <ac:chgData name="XuMingle" userId="6accb246-f179-42e5-8cc4-2c1a8de5b234" providerId="ADAL" clId="{0E601E55-D5AE-49BE-9A12-77034AC5D503}" dt="2022-11-28T13:41:07.714" v="4490" actId="20577"/>
          <ac:spMkLst>
            <pc:docMk/>
            <pc:sldMk cId="2134807476" sldId="271"/>
            <ac:spMk id="2" creationId="{8EEBE9CC-91D4-CDDC-A39E-D5847608A69F}"/>
          </ac:spMkLst>
        </pc:spChg>
        <pc:spChg chg="add del mod">
          <ac:chgData name="XuMingle" userId="6accb246-f179-42e5-8cc4-2c1a8de5b234" providerId="ADAL" clId="{0E601E55-D5AE-49BE-9A12-77034AC5D503}" dt="2022-11-28T13:42:06.793" v="4498" actId="20577"/>
          <ac:spMkLst>
            <pc:docMk/>
            <pc:sldMk cId="2134807476" sldId="271"/>
            <ac:spMk id="5" creationId="{F2C8D025-3A27-3A6D-DFAF-7FC1410BF4FA}"/>
          </ac:spMkLst>
        </pc:spChg>
        <pc:spChg chg="add mod">
          <ac:chgData name="XuMingle" userId="6accb246-f179-42e5-8cc4-2c1a8de5b234" providerId="ADAL" clId="{0E601E55-D5AE-49BE-9A12-77034AC5D503}" dt="2022-11-28T13:42:33.191" v="4531" actId="1076"/>
          <ac:spMkLst>
            <pc:docMk/>
            <pc:sldMk cId="2134807476" sldId="271"/>
            <ac:spMk id="9" creationId="{33980278-59E3-9838-F976-8D713869F86B}"/>
          </ac:spMkLst>
        </pc:spChg>
        <pc:spChg chg="add mod">
          <ac:chgData name="XuMingle" userId="6accb246-f179-42e5-8cc4-2c1a8de5b234" providerId="ADAL" clId="{0E601E55-D5AE-49BE-9A12-77034AC5D503}" dt="2022-11-28T13:42:35.421" v="4532" actId="1076"/>
          <ac:spMkLst>
            <pc:docMk/>
            <pc:sldMk cId="2134807476" sldId="271"/>
            <ac:spMk id="11" creationId="{3DD47F9E-9352-FAAC-0E4D-01B141155353}"/>
          </ac:spMkLst>
        </pc:spChg>
        <pc:spChg chg="add del mod">
          <ac:chgData name="XuMingle" userId="6accb246-f179-42e5-8cc4-2c1a8de5b234" providerId="ADAL" clId="{0E601E55-D5AE-49BE-9A12-77034AC5D503}" dt="2022-11-28T13:18:50.851" v="3695" actId="478"/>
          <ac:spMkLst>
            <pc:docMk/>
            <pc:sldMk cId="2134807476" sldId="271"/>
            <ac:spMk id="32" creationId="{A3342108-F068-8AF1-3995-EEB9F7D06E9E}"/>
          </ac:spMkLst>
        </pc:spChg>
        <pc:picChg chg="add del">
          <ac:chgData name="XuMingle" userId="6accb246-f179-42e5-8cc4-2c1a8de5b234" providerId="ADAL" clId="{0E601E55-D5AE-49BE-9A12-77034AC5D503}" dt="2022-11-28T13:17:58.420" v="3603" actId="478"/>
          <ac:picMkLst>
            <pc:docMk/>
            <pc:sldMk cId="2134807476" sldId="271"/>
            <ac:picMk id="6" creationId="{9B0D1A20-FFC8-4736-A70D-251C64FBB5E7}"/>
          </ac:picMkLst>
        </pc:picChg>
        <pc:picChg chg="add del mod">
          <ac:chgData name="XuMingle" userId="6accb246-f179-42e5-8cc4-2c1a8de5b234" providerId="ADAL" clId="{0E601E55-D5AE-49BE-9A12-77034AC5D503}" dt="2022-11-28T13:41:19.396" v="4493" actId="478"/>
          <ac:picMkLst>
            <pc:docMk/>
            <pc:sldMk cId="2134807476" sldId="271"/>
            <ac:picMk id="7" creationId="{03EE7585-5779-1A7D-6FB9-977C83946D2F}"/>
          </ac:picMkLst>
        </pc:picChg>
        <pc:picChg chg="add del">
          <ac:chgData name="XuMingle" userId="6accb246-f179-42e5-8cc4-2c1a8de5b234" providerId="ADAL" clId="{0E601E55-D5AE-49BE-9A12-77034AC5D503}" dt="2022-11-28T13:17:58.420" v="3603" actId="478"/>
          <ac:picMkLst>
            <pc:docMk/>
            <pc:sldMk cId="2134807476" sldId="271"/>
            <ac:picMk id="8" creationId="{57C56854-7A67-08DA-9BBE-013D6DAE0309}"/>
          </ac:picMkLst>
        </pc:picChg>
        <pc:picChg chg="add del">
          <ac:chgData name="XuMingle" userId="6accb246-f179-42e5-8cc4-2c1a8de5b234" providerId="ADAL" clId="{0E601E55-D5AE-49BE-9A12-77034AC5D503}" dt="2022-11-28T13:17:58.420" v="3603" actId="478"/>
          <ac:picMkLst>
            <pc:docMk/>
            <pc:sldMk cId="2134807476" sldId="271"/>
            <ac:picMk id="10" creationId="{6D1F639D-09DC-4BC1-80E1-334F27A84B98}"/>
          </ac:picMkLst>
        </pc:picChg>
        <pc:picChg chg="add del">
          <ac:chgData name="XuMingle" userId="6accb246-f179-42e5-8cc4-2c1a8de5b234" providerId="ADAL" clId="{0E601E55-D5AE-49BE-9A12-77034AC5D503}" dt="2022-11-28T13:17:58.420" v="3603" actId="478"/>
          <ac:picMkLst>
            <pc:docMk/>
            <pc:sldMk cId="2134807476" sldId="271"/>
            <ac:picMk id="24" creationId="{C21BA438-1143-2C19-348E-5173968D48D6}"/>
          </ac:picMkLst>
        </pc:picChg>
        <pc:picChg chg="add del">
          <ac:chgData name="XuMingle" userId="6accb246-f179-42e5-8cc4-2c1a8de5b234" providerId="ADAL" clId="{0E601E55-D5AE-49BE-9A12-77034AC5D503}" dt="2022-11-28T13:17:58.420" v="3603" actId="478"/>
          <ac:picMkLst>
            <pc:docMk/>
            <pc:sldMk cId="2134807476" sldId="271"/>
            <ac:picMk id="28" creationId="{8FAE6266-A018-B811-BDB3-824EEB5997B5}"/>
          </ac:picMkLst>
        </pc:picChg>
        <pc:picChg chg="add del">
          <ac:chgData name="XuMingle" userId="6accb246-f179-42e5-8cc4-2c1a8de5b234" providerId="ADAL" clId="{0E601E55-D5AE-49BE-9A12-77034AC5D503}" dt="2022-11-28T13:17:58.420" v="3603" actId="478"/>
          <ac:picMkLst>
            <pc:docMk/>
            <pc:sldMk cId="2134807476" sldId="271"/>
            <ac:picMk id="31" creationId="{C2B938F3-D9CE-A13F-0038-E08698689EE3}"/>
          </ac:picMkLst>
        </pc:picChg>
      </pc:sldChg>
      <pc:sldChg chg="add del">
        <pc:chgData name="XuMingle" userId="6accb246-f179-42e5-8cc4-2c1a8de5b234" providerId="ADAL" clId="{0E601E55-D5AE-49BE-9A12-77034AC5D503}" dt="2022-11-28T13:07:23.506" v="3560" actId="47"/>
        <pc:sldMkLst>
          <pc:docMk/>
          <pc:sldMk cId="2805660267" sldId="271"/>
        </pc:sldMkLst>
      </pc:sldChg>
      <pc:sldChg chg="add del">
        <pc:chgData name="XuMingle" userId="6accb246-f179-42e5-8cc4-2c1a8de5b234" providerId="ADAL" clId="{0E601E55-D5AE-49BE-9A12-77034AC5D503}" dt="2022-11-28T13:07:23.685" v="3561" actId="47"/>
        <pc:sldMkLst>
          <pc:docMk/>
          <pc:sldMk cId="290386436" sldId="272"/>
        </pc:sldMkLst>
      </pc:sldChg>
      <pc:sldChg chg="addSp delSp modSp add mod">
        <pc:chgData name="XuMingle" userId="6accb246-f179-42e5-8cc4-2c1a8de5b234" providerId="ADAL" clId="{0E601E55-D5AE-49BE-9A12-77034AC5D503}" dt="2022-11-28T13:53:24.901" v="4770" actId="20577"/>
        <pc:sldMkLst>
          <pc:docMk/>
          <pc:sldMk cId="4115010960" sldId="272"/>
        </pc:sldMkLst>
        <pc:spChg chg="mod">
          <ac:chgData name="XuMingle" userId="6accb246-f179-42e5-8cc4-2c1a8de5b234" providerId="ADAL" clId="{0E601E55-D5AE-49BE-9A12-77034AC5D503}" dt="2022-11-28T13:53:24.901" v="4770" actId="20577"/>
          <ac:spMkLst>
            <pc:docMk/>
            <pc:sldMk cId="4115010960" sldId="272"/>
            <ac:spMk id="2" creationId="{8EEBE9CC-91D4-CDDC-A39E-D5847608A69F}"/>
          </ac:spMkLst>
        </pc:spChg>
        <pc:spChg chg="mod">
          <ac:chgData name="XuMingle" userId="6accb246-f179-42e5-8cc4-2c1a8de5b234" providerId="ADAL" clId="{0E601E55-D5AE-49BE-9A12-77034AC5D503}" dt="2022-11-28T13:40:48.981" v="4476" actId="20577"/>
          <ac:spMkLst>
            <pc:docMk/>
            <pc:sldMk cId="4115010960" sldId="272"/>
            <ac:spMk id="4" creationId="{78CD5317-C321-8A19-A549-39F98452D82D}"/>
          </ac:spMkLst>
        </pc:spChg>
        <pc:spChg chg="add mod">
          <ac:chgData name="XuMingle" userId="6accb246-f179-42e5-8cc4-2c1a8de5b234" providerId="ADAL" clId="{0E601E55-D5AE-49BE-9A12-77034AC5D503}" dt="2022-11-28T13:52:23.555" v="4708" actId="1076"/>
          <ac:spMkLst>
            <pc:docMk/>
            <pc:sldMk cId="4115010960" sldId="272"/>
            <ac:spMk id="30" creationId="{EF034417-8DCE-C1AB-F321-BCD3EC783DAB}"/>
          </ac:spMkLst>
        </pc:spChg>
        <pc:spChg chg="mod">
          <ac:chgData name="XuMingle" userId="6accb246-f179-42e5-8cc4-2c1a8de5b234" providerId="ADAL" clId="{0E601E55-D5AE-49BE-9A12-77034AC5D503}" dt="2022-11-28T13:52:23.555" v="4708" actId="1076"/>
          <ac:spMkLst>
            <pc:docMk/>
            <pc:sldMk cId="4115010960" sldId="272"/>
            <ac:spMk id="32" creationId="{A3342108-F068-8AF1-3995-EEB9F7D06E9E}"/>
          </ac:spMkLst>
        </pc:spChg>
        <pc:spChg chg="add mod">
          <ac:chgData name="XuMingle" userId="6accb246-f179-42e5-8cc4-2c1a8de5b234" providerId="ADAL" clId="{0E601E55-D5AE-49BE-9A12-77034AC5D503}" dt="2022-11-28T13:52:14.316" v="4707" actId="1076"/>
          <ac:spMkLst>
            <pc:docMk/>
            <pc:sldMk cId="4115010960" sldId="272"/>
            <ac:spMk id="52" creationId="{0EA7B133-F70D-A9C2-9AF1-D382F7A56739}"/>
          </ac:spMkLst>
        </pc:spChg>
        <pc:spChg chg="add mod">
          <ac:chgData name="XuMingle" userId="6accb246-f179-42e5-8cc4-2c1a8de5b234" providerId="ADAL" clId="{0E601E55-D5AE-49BE-9A12-77034AC5D503}" dt="2022-11-28T13:52:14.316" v="4707" actId="1076"/>
          <ac:spMkLst>
            <pc:docMk/>
            <pc:sldMk cId="4115010960" sldId="272"/>
            <ac:spMk id="59" creationId="{07A92801-CA95-BAA0-33FC-0D2E8A284C85}"/>
          </ac:spMkLst>
        </pc:spChg>
        <pc:spChg chg="add mod ord">
          <ac:chgData name="XuMingle" userId="6accb246-f179-42e5-8cc4-2c1a8de5b234" providerId="ADAL" clId="{0E601E55-D5AE-49BE-9A12-77034AC5D503}" dt="2022-11-28T13:52:57.076" v="4717" actId="12788"/>
          <ac:spMkLst>
            <pc:docMk/>
            <pc:sldMk cId="4115010960" sldId="272"/>
            <ac:spMk id="60" creationId="{D365792B-1229-F79F-B13A-199B3424BA20}"/>
          </ac:spMkLst>
        </pc:spChg>
        <pc:spChg chg="add mod ord">
          <ac:chgData name="XuMingle" userId="6accb246-f179-42e5-8cc4-2c1a8de5b234" providerId="ADAL" clId="{0E601E55-D5AE-49BE-9A12-77034AC5D503}" dt="2022-11-28T13:52:53.731" v="4716" actId="12788"/>
          <ac:spMkLst>
            <pc:docMk/>
            <pc:sldMk cId="4115010960" sldId="272"/>
            <ac:spMk id="61" creationId="{EF47FA27-26C4-B5B5-24D6-A9522EFF53FD}"/>
          </ac:spMkLst>
        </pc:spChg>
        <pc:spChg chg="add del mod">
          <ac:chgData name="XuMingle" userId="6accb246-f179-42e5-8cc4-2c1a8de5b234" providerId="ADAL" clId="{0E601E55-D5AE-49BE-9A12-77034AC5D503}" dt="2022-11-28T13:50:08.335" v="4628" actId="478"/>
          <ac:spMkLst>
            <pc:docMk/>
            <pc:sldMk cId="4115010960" sldId="272"/>
            <ac:spMk id="62" creationId="{A8A3C4B4-04C4-6B33-0193-D27F5A19F0D7}"/>
          </ac:spMkLst>
        </pc:spChg>
        <pc:spChg chg="add mod">
          <ac:chgData name="XuMingle" userId="6accb246-f179-42e5-8cc4-2c1a8de5b234" providerId="ADAL" clId="{0E601E55-D5AE-49BE-9A12-77034AC5D503}" dt="2022-11-28T13:52:53.731" v="4716" actId="12788"/>
          <ac:spMkLst>
            <pc:docMk/>
            <pc:sldMk cId="4115010960" sldId="272"/>
            <ac:spMk id="63" creationId="{D2D49D89-6DFF-6552-69C6-F07D7775C571}"/>
          </ac:spMkLst>
        </pc:spChg>
        <pc:spChg chg="add mod">
          <ac:chgData name="XuMingle" userId="6accb246-f179-42e5-8cc4-2c1a8de5b234" providerId="ADAL" clId="{0E601E55-D5AE-49BE-9A12-77034AC5D503}" dt="2022-11-28T13:52:57.076" v="4717" actId="12788"/>
          <ac:spMkLst>
            <pc:docMk/>
            <pc:sldMk cId="4115010960" sldId="272"/>
            <ac:spMk id="65" creationId="{2A981075-4B24-F744-A57B-1936EBF5962C}"/>
          </ac:spMkLst>
        </pc:spChg>
        <pc:picChg chg="del">
          <ac:chgData name="XuMingle" userId="6accb246-f179-42e5-8cc4-2c1a8de5b234" providerId="ADAL" clId="{0E601E55-D5AE-49BE-9A12-77034AC5D503}" dt="2022-11-28T13:26:42.786" v="3985" actId="478"/>
          <ac:picMkLst>
            <pc:docMk/>
            <pc:sldMk cId="4115010960" sldId="272"/>
            <ac:picMk id="6" creationId="{9B0D1A20-FFC8-4736-A70D-251C64FBB5E7}"/>
          </ac:picMkLst>
        </pc:picChg>
        <pc:picChg chg="add del mod">
          <ac:chgData name="XuMingle" userId="6accb246-f179-42e5-8cc4-2c1a8de5b234" providerId="ADAL" clId="{0E601E55-D5AE-49BE-9A12-77034AC5D503}" dt="2022-11-28T13:31:08.651" v="4064" actId="478"/>
          <ac:picMkLst>
            <pc:docMk/>
            <pc:sldMk cId="4115010960" sldId="272"/>
            <ac:picMk id="7" creationId="{E55BF0F1-62B5-8952-00BE-FC0DEE997971}"/>
          </ac:picMkLst>
        </pc:picChg>
        <pc:picChg chg="del">
          <ac:chgData name="XuMingle" userId="6accb246-f179-42e5-8cc4-2c1a8de5b234" providerId="ADAL" clId="{0E601E55-D5AE-49BE-9A12-77034AC5D503}" dt="2022-11-28T13:26:42.786" v="3985" actId="478"/>
          <ac:picMkLst>
            <pc:docMk/>
            <pc:sldMk cId="4115010960" sldId="272"/>
            <ac:picMk id="8" creationId="{57C56854-7A67-08DA-9BBE-013D6DAE0309}"/>
          </ac:picMkLst>
        </pc:picChg>
        <pc:picChg chg="del">
          <ac:chgData name="XuMingle" userId="6accb246-f179-42e5-8cc4-2c1a8de5b234" providerId="ADAL" clId="{0E601E55-D5AE-49BE-9A12-77034AC5D503}" dt="2022-11-28T13:26:42.786" v="3985" actId="478"/>
          <ac:picMkLst>
            <pc:docMk/>
            <pc:sldMk cId="4115010960" sldId="272"/>
            <ac:picMk id="10" creationId="{6D1F639D-09DC-4BC1-80E1-334F27A84B98}"/>
          </ac:picMkLst>
        </pc:picChg>
        <pc:picChg chg="add mod">
          <ac:chgData name="XuMingle" userId="6accb246-f179-42e5-8cc4-2c1a8de5b234" providerId="ADAL" clId="{0E601E55-D5AE-49BE-9A12-77034AC5D503}" dt="2022-11-28T13:52:23.555" v="4708" actId="1076"/>
          <ac:picMkLst>
            <pc:docMk/>
            <pc:sldMk cId="4115010960" sldId="272"/>
            <ac:picMk id="11" creationId="{5A80C9A7-7F15-EFCE-920E-2441D36DD4CA}"/>
          </ac:picMkLst>
        </pc:picChg>
        <pc:picChg chg="add del mod">
          <ac:chgData name="XuMingle" userId="6accb246-f179-42e5-8cc4-2c1a8de5b234" providerId="ADAL" clId="{0E601E55-D5AE-49BE-9A12-77034AC5D503}" dt="2022-11-28T13:37:46.598" v="4340" actId="478"/>
          <ac:picMkLst>
            <pc:docMk/>
            <pc:sldMk cId="4115010960" sldId="272"/>
            <ac:picMk id="13" creationId="{9D9C23F8-6B7E-8F5F-76A9-13B938E3439F}"/>
          </ac:picMkLst>
        </pc:picChg>
        <pc:picChg chg="add mod">
          <ac:chgData name="XuMingle" userId="6accb246-f179-42e5-8cc4-2c1a8de5b234" providerId="ADAL" clId="{0E601E55-D5AE-49BE-9A12-77034AC5D503}" dt="2022-11-28T13:52:23.555" v="4708" actId="1076"/>
          <ac:picMkLst>
            <pc:docMk/>
            <pc:sldMk cId="4115010960" sldId="272"/>
            <ac:picMk id="15" creationId="{9E4A8DCE-F5CB-6D2E-4FEB-B05D9A3888BD}"/>
          </ac:picMkLst>
        </pc:picChg>
        <pc:picChg chg="add mod">
          <ac:chgData name="XuMingle" userId="6accb246-f179-42e5-8cc4-2c1a8de5b234" providerId="ADAL" clId="{0E601E55-D5AE-49BE-9A12-77034AC5D503}" dt="2022-11-28T13:52:23.555" v="4708" actId="1076"/>
          <ac:picMkLst>
            <pc:docMk/>
            <pc:sldMk cId="4115010960" sldId="272"/>
            <ac:picMk id="17" creationId="{F0FBC741-59BD-AA4E-1481-032F30ACCD07}"/>
          </ac:picMkLst>
        </pc:picChg>
        <pc:picChg chg="add del mod">
          <ac:chgData name="XuMingle" userId="6accb246-f179-42e5-8cc4-2c1a8de5b234" providerId="ADAL" clId="{0E601E55-D5AE-49BE-9A12-77034AC5D503}" dt="2022-11-28T13:52:23.555" v="4708" actId="1076"/>
          <ac:picMkLst>
            <pc:docMk/>
            <pc:sldMk cId="4115010960" sldId="272"/>
            <ac:picMk id="19" creationId="{94908B01-79AE-A829-4B54-18012000EE45}"/>
          </ac:picMkLst>
        </pc:picChg>
        <pc:picChg chg="add mod">
          <ac:chgData name="XuMingle" userId="6accb246-f179-42e5-8cc4-2c1a8de5b234" providerId="ADAL" clId="{0E601E55-D5AE-49BE-9A12-77034AC5D503}" dt="2022-11-28T13:52:23.555" v="4708" actId="1076"/>
          <ac:picMkLst>
            <pc:docMk/>
            <pc:sldMk cId="4115010960" sldId="272"/>
            <ac:picMk id="21" creationId="{5E159DC8-B2CE-6612-0F97-DE1C676AADD9}"/>
          </ac:picMkLst>
        </pc:picChg>
        <pc:picChg chg="add mod">
          <ac:chgData name="XuMingle" userId="6accb246-f179-42e5-8cc4-2c1a8de5b234" providerId="ADAL" clId="{0E601E55-D5AE-49BE-9A12-77034AC5D503}" dt="2022-11-28T13:52:23.555" v="4708" actId="1076"/>
          <ac:picMkLst>
            <pc:docMk/>
            <pc:sldMk cId="4115010960" sldId="272"/>
            <ac:picMk id="23" creationId="{8FF854B1-A7EF-C324-88AC-26802B1C7072}"/>
          </ac:picMkLst>
        </pc:picChg>
        <pc:picChg chg="del">
          <ac:chgData name="XuMingle" userId="6accb246-f179-42e5-8cc4-2c1a8de5b234" providerId="ADAL" clId="{0E601E55-D5AE-49BE-9A12-77034AC5D503}" dt="2022-11-28T13:26:42.786" v="3985" actId="478"/>
          <ac:picMkLst>
            <pc:docMk/>
            <pc:sldMk cId="4115010960" sldId="272"/>
            <ac:picMk id="24" creationId="{C21BA438-1143-2C19-348E-5173968D48D6}"/>
          </ac:picMkLst>
        </pc:picChg>
        <pc:picChg chg="add del mod">
          <ac:chgData name="XuMingle" userId="6accb246-f179-42e5-8cc4-2c1a8de5b234" providerId="ADAL" clId="{0E601E55-D5AE-49BE-9A12-77034AC5D503}" dt="2022-11-28T13:31:10.307" v="4065" actId="478"/>
          <ac:picMkLst>
            <pc:docMk/>
            <pc:sldMk cId="4115010960" sldId="272"/>
            <ac:picMk id="26" creationId="{61DD536E-940F-1D1B-4FD1-CCBE94627340}"/>
          </ac:picMkLst>
        </pc:picChg>
        <pc:picChg chg="del">
          <ac:chgData name="XuMingle" userId="6accb246-f179-42e5-8cc4-2c1a8de5b234" providerId="ADAL" clId="{0E601E55-D5AE-49BE-9A12-77034AC5D503}" dt="2022-11-28T13:26:42.786" v="3985" actId="478"/>
          <ac:picMkLst>
            <pc:docMk/>
            <pc:sldMk cId="4115010960" sldId="272"/>
            <ac:picMk id="28" creationId="{8FAE6266-A018-B811-BDB3-824EEB5997B5}"/>
          </ac:picMkLst>
        </pc:picChg>
        <pc:picChg chg="add del mod">
          <ac:chgData name="XuMingle" userId="6accb246-f179-42e5-8cc4-2c1a8de5b234" providerId="ADAL" clId="{0E601E55-D5AE-49BE-9A12-77034AC5D503}" dt="2022-11-28T13:37:58.510" v="4342" actId="478"/>
          <ac:picMkLst>
            <pc:docMk/>
            <pc:sldMk cId="4115010960" sldId="272"/>
            <ac:picMk id="29" creationId="{5116BEBF-2167-6A97-0F13-738A06B560E5}"/>
          </ac:picMkLst>
        </pc:picChg>
        <pc:picChg chg="del">
          <ac:chgData name="XuMingle" userId="6accb246-f179-42e5-8cc4-2c1a8de5b234" providerId="ADAL" clId="{0E601E55-D5AE-49BE-9A12-77034AC5D503}" dt="2022-11-28T13:26:42.786" v="3985" actId="478"/>
          <ac:picMkLst>
            <pc:docMk/>
            <pc:sldMk cId="4115010960" sldId="272"/>
            <ac:picMk id="31" creationId="{C2B938F3-D9CE-A13F-0038-E08698689EE3}"/>
          </ac:picMkLst>
        </pc:picChg>
        <pc:picChg chg="add del mod">
          <ac:chgData name="XuMingle" userId="6accb246-f179-42e5-8cc4-2c1a8de5b234" providerId="ADAL" clId="{0E601E55-D5AE-49BE-9A12-77034AC5D503}" dt="2022-11-28T13:44:15.212" v="4539" actId="21"/>
          <ac:picMkLst>
            <pc:docMk/>
            <pc:sldMk cId="4115010960" sldId="272"/>
            <ac:picMk id="33" creationId="{A4A2035A-06F9-81B4-9CBD-226A158681B8}"/>
          </ac:picMkLst>
        </pc:picChg>
        <pc:picChg chg="add del mod">
          <ac:chgData name="XuMingle" userId="6accb246-f179-42e5-8cc4-2c1a8de5b234" providerId="ADAL" clId="{0E601E55-D5AE-49BE-9A12-77034AC5D503}" dt="2022-11-28T13:44:15.212" v="4539" actId="21"/>
          <ac:picMkLst>
            <pc:docMk/>
            <pc:sldMk cId="4115010960" sldId="272"/>
            <ac:picMk id="34" creationId="{5827886E-4969-051C-54B3-0997706DB6D5}"/>
          </ac:picMkLst>
        </pc:picChg>
        <pc:picChg chg="add del mod">
          <ac:chgData name="XuMingle" userId="6accb246-f179-42e5-8cc4-2c1a8de5b234" providerId="ADAL" clId="{0E601E55-D5AE-49BE-9A12-77034AC5D503}" dt="2022-11-28T13:44:15.212" v="4539" actId="21"/>
          <ac:picMkLst>
            <pc:docMk/>
            <pc:sldMk cId="4115010960" sldId="272"/>
            <ac:picMk id="35" creationId="{05D8A6F1-355F-7006-B0FC-78DA1EEAB261}"/>
          </ac:picMkLst>
        </pc:picChg>
        <pc:picChg chg="add del mod">
          <ac:chgData name="XuMingle" userId="6accb246-f179-42e5-8cc4-2c1a8de5b234" providerId="ADAL" clId="{0E601E55-D5AE-49BE-9A12-77034AC5D503}" dt="2022-11-28T13:48:00.578" v="4584" actId="478"/>
          <ac:picMkLst>
            <pc:docMk/>
            <pc:sldMk cId="4115010960" sldId="272"/>
            <ac:picMk id="36" creationId="{CBFF9B38-0DA3-2B72-91F7-61FDA1DEDB2E}"/>
          </ac:picMkLst>
        </pc:picChg>
        <pc:picChg chg="add del mod">
          <ac:chgData name="XuMingle" userId="6accb246-f179-42e5-8cc4-2c1a8de5b234" providerId="ADAL" clId="{0E601E55-D5AE-49BE-9A12-77034AC5D503}" dt="2022-11-28T13:48:00.578" v="4584" actId="478"/>
          <ac:picMkLst>
            <pc:docMk/>
            <pc:sldMk cId="4115010960" sldId="272"/>
            <ac:picMk id="37" creationId="{5965E791-9949-BE69-EC93-79DDA5109F40}"/>
          </ac:picMkLst>
        </pc:picChg>
        <pc:picChg chg="add del mod">
          <ac:chgData name="XuMingle" userId="6accb246-f179-42e5-8cc4-2c1a8de5b234" providerId="ADAL" clId="{0E601E55-D5AE-49BE-9A12-77034AC5D503}" dt="2022-11-28T13:48:00.578" v="4584" actId="478"/>
          <ac:picMkLst>
            <pc:docMk/>
            <pc:sldMk cId="4115010960" sldId="272"/>
            <ac:picMk id="38" creationId="{EBF7CD00-8F58-26E9-4E1A-5A24C709B6E5}"/>
          </ac:picMkLst>
        </pc:picChg>
        <pc:picChg chg="add del mod">
          <ac:chgData name="XuMingle" userId="6accb246-f179-42e5-8cc4-2c1a8de5b234" providerId="ADAL" clId="{0E601E55-D5AE-49BE-9A12-77034AC5D503}" dt="2022-11-28T13:44:39.576" v="4544"/>
          <ac:picMkLst>
            <pc:docMk/>
            <pc:sldMk cId="4115010960" sldId="272"/>
            <ac:picMk id="39" creationId="{29538D36-4686-C1AC-876B-2D2DA8CBED9F}"/>
          </ac:picMkLst>
        </pc:picChg>
        <pc:picChg chg="add del mod">
          <ac:chgData name="XuMingle" userId="6accb246-f179-42e5-8cc4-2c1a8de5b234" providerId="ADAL" clId="{0E601E55-D5AE-49BE-9A12-77034AC5D503}" dt="2022-11-28T13:46:02.549" v="4558" actId="478"/>
          <ac:picMkLst>
            <pc:docMk/>
            <pc:sldMk cId="4115010960" sldId="272"/>
            <ac:picMk id="41" creationId="{FA107A72-1A20-1533-B12E-33F80D95542E}"/>
          </ac:picMkLst>
        </pc:picChg>
        <pc:picChg chg="add del mod">
          <ac:chgData name="XuMingle" userId="6accb246-f179-42e5-8cc4-2c1a8de5b234" providerId="ADAL" clId="{0E601E55-D5AE-49BE-9A12-77034AC5D503}" dt="2022-11-28T13:46:02.549" v="4558" actId="478"/>
          <ac:picMkLst>
            <pc:docMk/>
            <pc:sldMk cId="4115010960" sldId="272"/>
            <ac:picMk id="43" creationId="{BAF5F843-A4EF-4A64-9CBC-57E2CEA6AD8C}"/>
          </ac:picMkLst>
        </pc:picChg>
        <pc:picChg chg="add del mod">
          <ac:chgData name="XuMingle" userId="6accb246-f179-42e5-8cc4-2c1a8de5b234" providerId="ADAL" clId="{0E601E55-D5AE-49BE-9A12-77034AC5D503}" dt="2022-11-28T13:46:02.549" v="4558" actId="478"/>
          <ac:picMkLst>
            <pc:docMk/>
            <pc:sldMk cId="4115010960" sldId="272"/>
            <ac:picMk id="45" creationId="{FCCA3065-9E53-4709-60E9-EEED75F3E401}"/>
          </ac:picMkLst>
        </pc:picChg>
        <pc:picChg chg="add mod">
          <ac:chgData name="XuMingle" userId="6accb246-f179-42e5-8cc4-2c1a8de5b234" providerId="ADAL" clId="{0E601E55-D5AE-49BE-9A12-77034AC5D503}" dt="2022-11-28T13:52:14.316" v="4707" actId="1076"/>
          <ac:picMkLst>
            <pc:docMk/>
            <pc:sldMk cId="4115010960" sldId="272"/>
            <ac:picMk id="47" creationId="{9266402B-3409-3C59-9D11-08196D0F8C6A}"/>
          </ac:picMkLst>
        </pc:picChg>
        <pc:picChg chg="add mod">
          <ac:chgData name="XuMingle" userId="6accb246-f179-42e5-8cc4-2c1a8de5b234" providerId="ADAL" clId="{0E601E55-D5AE-49BE-9A12-77034AC5D503}" dt="2022-11-28T13:52:14.316" v="4707" actId="1076"/>
          <ac:picMkLst>
            <pc:docMk/>
            <pc:sldMk cId="4115010960" sldId="272"/>
            <ac:picMk id="49" creationId="{E12E2AFA-BE00-34E5-B586-C85075B73E50}"/>
          </ac:picMkLst>
        </pc:picChg>
        <pc:picChg chg="add mod">
          <ac:chgData name="XuMingle" userId="6accb246-f179-42e5-8cc4-2c1a8de5b234" providerId="ADAL" clId="{0E601E55-D5AE-49BE-9A12-77034AC5D503}" dt="2022-11-28T13:52:14.316" v="4707" actId="1076"/>
          <ac:picMkLst>
            <pc:docMk/>
            <pc:sldMk cId="4115010960" sldId="272"/>
            <ac:picMk id="51" creationId="{94EF05A3-9394-5FA4-8E9D-655573ADFB78}"/>
          </ac:picMkLst>
        </pc:picChg>
        <pc:picChg chg="add mod">
          <ac:chgData name="XuMingle" userId="6accb246-f179-42e5-8cc4-2c1a8de5b234" providerId="ADAL" clId="{0E601E55-D5AE-49BE-9A12-77034AC5D503}" dt="2022-11-28T13:52:14.316" v="4707" actId="1076"/>
          <ac:picMkLst>
            <pc:docMk/>
            <pc:sldMk cId="4115010960" sldId="272"/>
            <ac:picMk id="54" creationId="{33F5A336-ED5C-05CD-CC2C-A83BE6315392}"/>
          </ac:picMkLst>
        </pc:picChg>
        <pc:picChg chg="add mod">
          <ac:chgData name="XuMingle" userId="6accb246-f179-42e5-8cc4-2c1a8de5b234" providerId="ADAL" clId="{0E601E55-D5AE-49BE-9A12-77034AC5D503}" dt="2022-11-28T13:52:14.316" v="4707" actId="1076"/>
          <ac:picMkLst>
            <pc:docMk/>
            <pc:sldMk cId="4115010960" sldId="272"/>
            <ac:picMk id="56" creationId="{65F726EF-9050-1385-0557-49BD7414CD8A}"/>
          </ac:picMkLst>
        </pc:picChg>
        <pc:picChg chg="add mod">
          <ac:chgData name="XuMingle" userId="6accb246-f179-42e5-8cc4-2c1a8de5b234" providerId="ADAL" clId="{0E601E55-D5AE-49BE-9A12-77034AC5D503}" dt="2022-11-28T13:52:14.316" v="4707" actId="1076"/>
          <ac:picMkLst>
            <pc:docMk/>
            <pc:sldMk cId="4115010960" sldId="272"/>
            <ac:picMk id="58" creationId="{84A4A1EE-CEBC-E7B5-E91E-EA40698CEC84}"/>
          </ac:picMkLst>
        </pc:picChg>
        <pc:picChg chg="add del mod">
          <ac:chgData name="XuMingle" userId="6accb246-f179-42e5-8cc4-2c1a8de5b234" providerId="ADAL" clId="{0E601E55-D5AE-49BE-9A12-77034AC5D503}" dt="2022-11-28T13:50:29.368" v="4632" actId="478"/>
          <ac:picMkLst>
            <pc:docMk/>
            <pc:sldMk cId="4115010960" sldId="272"/>
            <ac:picMk id="64" creationId="{D8322E76-E670-F895-5032-1098B65FB1C4}"/>
          </ac:picMkLst>
        </pc:picChg>
      </pc:sldChg>
      <pc:sldChg chg="new del">
        <pc:chgData name="XuMingle" userId="6accb246-f179-42e5-8cc4-2c1a8de5b234" providerId="ADAL" clId="{0E601E55-D5AE-49BE-9A12-77034AC5D503}" dt="2022-11-28T15:56:44.751" v="6669" actId="47"/>
        <pc:sldMkLst>
          <pc:docMk/>
          <pc:sldMk cId="200849839" sldId="273"/>
        </pc:sldMkLst>
      </pc:sldChg>
      <pc:sldChg chg="add del">
        <pc:chgData name="XuMingle" userId="6accb246-f179-42e5-8cc4-2c1a8de5b234" providerId="ADAL" clId="{0E601E55-D5AE-49BE-9A12-77034AC5D503}" dt="2022-11-28T13:07:24.702" v="3562" actId="47"/>
        <pc:sldMkLst>
          <pc:docMk/>
          <pc:sldMk cId="2748780766" sldId="273"/>
        </pc:sldMkLst>
      </pc:sldChg>
      <pc:sldChg chg="addSp modSp new mod ord">
        <pc:chgData name="XuMingle" userId="6accb246-f179-42e5-8cc4-2c1a8de5b234" providerId="ADAL" clId="{0E601E55-D5AE-49BE-9A12-77034AC5D503}" dt="2022-11-29T03:36:08.536" v="6968" actId="20577"/>
        <pc:sldMkLst>
          <pc:docMk/>
          <pc:sldMk cId="3773908884" sldId="274"/>
        </pc:sldMkLst>
        <pc:spChg chg="mod">
          <ac:chgData name="XuMingle" userId="6accb246-f179-42e5-8cc4-2c1a8de5b234" providerId="ADAL" clId="{0E601E55-D5AE-49BE-9A12-77034AC5D503}" dt="2022-11-29T03:36:08.536" v="6968" actId="20577"/>
          <ac:spMkLst>
            <pc:docMk/>
            <pc:sldMk cId="3773908884" sldId="274"/>
            <ac:spMk id="2" creationId="{9BD263B0-24E3-6B54-B280-4674E5814D48}"/>
          </ac:spMkLst>
        </pc:spChg>
        <pc:spChg chg="mod">
          <ac:chgData name="XuMingle" userId="6accb246-f179-42e5-8cc4-2c1a8de5b234" providerId="ADAL" clId="{0E601E55-D5AE-49BE-9A12-77034AC5D503}" dt="2022-11-28T15:49:05.013" v="6362" actId="207"/>
          <ac:spMkLst>
            <pc:docMk/>
            <pc:sldMk cId="3773908884" sldId="274"/>
            <ac:spMk id="4" creationId="{00E045FD-4DB1-5758-1449-9839ED3EB283}"/>
          </ac:spMkLst>
        </pc:spChg>
        <pc:spChg chg="add mod">
          <ac:chgData name="XuMingle" userId="6accb246-f179-42e5-8cc4-2c1a8de5b234" providerId="ADAL" clId="{0E601E55-D5AE-49BE-9A12-77034AC5D503}" dt="2022-11-29T03:35:40.078" v="6963"/>
          <ac:spMkLst>
            <pc:docMk/>
            <pc:sldMk cId="3773908884" sldId="274"/>
            <ac:spMk id="7" creationId="{29ECD9EB-B499-6BE6-3FF1-7022B1AAC4D3}"/>
          </ac:spMkLst>
        </pc:spChg>
        <pc:picChg chg="add mod ord">
          <ac:chgData name="XuMingle" userId="6accb246-f179-42e5-8cc4-2c1a8de5b234" providerId="ADAL" clId="{0E601E55-D5AE-49BE-9A12-77034AC5D503}" dt="2022-11-29T03:34:47.875" v="6961"/>
          <ac:picMkLst>
            <pc:docMk/>
            <pc:sldMk cId="3773908884" sldId="274"/>
            <ac:picMk id="6" creationId="{212E02EB-ADC1-CF6E-17D4-851C84F0A72F}"/>
          </ac:picMkLst>
        </pc:picChg>
      </pc:sldChg>
      <pc:sldChg chg="addSp delSp modSp new mod ord replTag">
        <pc:chgData name="XuMingle" userId="6accb246-f179-42e5-8cc4-2c1a8de5b234" providerId="ADAL" clId="{0E601E55-D5AE-49BE-9A12-77034AC5D503}" dt="2022-11-29T04:43:11.985" v="8191" actId="1076"/>
        <pc:sldMkLst>
          <pc:docMk/>
          <pc:sldMk cId="182292710" sldId="275"/>
        </pc:sldMkLst>
        <pc:spChg chg="del mod">
          <ac:chgData name="XuMingle" userId="6accb246-f179-42e5-8cc4-2c1a8de5b234" providerId="ADAL" clId="{0E601E55-D5AE-49BE-9A12-77034AC5D503}" dt="2022-11-28T15:28:18.659" v="5909" actId="478"/>
          <ac:spMkLst>
            <pc:docMk/>
            <pc:sldMk cId="182292710" sldId="275"/>
            <ac:spMk id="2" creationId="{5751A766-A8C7-F1FE-796F-A78F1AFB1C56}"/>
          </ac:spMkLst>
        </pc:spChg>
        <pc:spChg chg="mod">
          <ac:chgData name="XuMingle" userId="6accb246-f179-42e5-8cc4-2c1a8de5b234" providerId="ADAL" clId="{0E601E55-D5AE-49BE-9A12-77034AC5D503}" dt="2022-11-29T04:37:14.424" v="7997" actId="20577"/>
          <ac:spMkLst>
            <pc:docMk/>
            <pc:sldMk cId="182292710" sldId="275"/>
            <ac:spMk id="4" creationId="{8766E8A1-E169-DDA8-9E23-9D447B945624}"/>
          </ac:spMkLst>
        </pc:spChg>
        <pc:spChg chg="add mod">
          <ac:chgData name="XuMingle" userId="6accb246-f179-42e5-8cc4-2c1a8de5b234" providerId="ADAL" clId="{0E601E55-D5AE-49BE-9A12-77034AC5D503}" dt="2022-11-29T03:29:50.017" v="6822" actId="113"/>
          <ac:spMkLst>
            <pc:docMk/>
            <pc:sldMk cId="182292710" sldId="275"/>
            <ac:spMk id="5" creationId="{651E205A-BE65-056F-6B1F-4A285F3E7F03}"/>
          </ac:spMkLst>
        </pc:spChg>
        <pc:spChg chg="add mod">
          <ac:chgData name="XuMingle" userId="6accb246-f179-42e5-8cc4-2c1a8de5b234" providerId="ADAL" clId="{0E601E55-D5AE-49BE-9A12-77034AC5D503}" dt="2022-11-29T04:43:06.875" v="8190" actId="1076"/>
          <ac:spMkLst>
            <pc:docMk/>
            <pc:sldMk cId="182292710" sldId="275"/>
            <ac:spMk id="6" creationId="{421638C6-CAFA-B7A6-F883-CFE1A68AD922}"/>
          </ac:spMkLst>
        </pc:spChg>
        <pc:spChg chg="add mod">
          <ac:chgData name="XuMingle" userId="6accb246-f179-42e5-8cc4-2c1a8de5b234" providerId="ADAL" clId="{0E601E55-D5AE-49BE-9A12-77034AC5D503}" dt="2022-11-29T04:43:06.875" v="8190" actId="1076"/>
          <ac:spMkLst>
            <pc:docMk/>
            <pc:sldMk cId="182292710" sldId="275"/>
            <ac:spMk id="7" creationId="{1737C79D-4902-5674-DAF2-BE511F8F6E42}"/>
          </ac:spMkLst>
        </pc:spChg>
        <pc:spChg chg="add del mod">
          <ac:chgData name="XuMingle" userId="6accb246-f179-42e5-8cc4-2c1a8de5b234" providerId="ADAL" clId="{0E601E55-D5AE-49BE-9A12-77034AC5D503}" dt="2022-11-28T15:45:36.743" v="6326" actId="478"/>
          <ac:spMkLst>
            <pc:docMk/>
            <pc:sldMk cId="182292710" sldId="275"/>
            <ac:spMk id="9" creationId="{07487AFD-EBEA-A5CF-F4D7-59B6C8EAFB99}"/>
          </ac:spMkLst>
        </pc:spChg>
        <pc:spChg chg="add mod">
          <ac:chgData name="XuMingle" userId="6accb246-f179-42e5-8cc4-2c1a8de5b234" providerId="ADAL" clId="{0E601E55-D5AE-49BE-9A12-77034AC5D503}" dt="2022-11-29T04:43:06.875" v="8190" actId="1076"/>
          <ac:spMkLst>
            <pc:docMk/>
            <pc:sldMk cId="182292710" sldId="275"/>
            <ac:spMk id="12" creationId="{A64D4F58-7AE6-0265-3896-4ED0DAFF63B7}"/>
          </ac:spMkLst>
        </pc:spChg>
        <pc:spChg chg="add mod">
          <ac:chgData name="XuMingle" userId="6accb246-f179-42e5-8cc4-2c1a8de5b234" providerId="ADAL" clId="{0E601E55-D5AE-49BE-9A12-77034AC5D503}" dt="2022-11-29T04:43:06.875" v="8190" actId="1076"/>
          <ac:spMkLst>
            <pc:docMk/>
            <pc:sldMk cId="182292710" sldId="275"/>
            <ac:spMk id="13" creationId="{A28F56D9-B3BB-3BC8-6457-679A364A065C}"/>
          </ac:spMkLst>
        </pc:spChg>
        <pc:spChg chg="add del mod">
          <ac:chgData name="XuMingle" userId="6accb246-f179-42e5-8cc4-2c1a8de5b234" providerId="ADAL" clId="{0E601E55-D5AE-49BE-9A12-77034AC5D503}" dt="2022-11-29T04:40:04.690" v="8149" actId="478"/>
          <ac:spMkLst>
            <pc:docMk/>
            <pc:sldMk cId="182292710" sldId="275"/>
            <ac:spMk id="14" creationId="{4B52CE26-C0B3-6327-D997-B7B5E1CEA05D}"/>
          </ac:spMkLst>
        </pc:spChg>
        <pc:spChg chg="add del mod">
          <ac:chgData name="XuMingle" userId="6accb246-f179-42e5-8cc4-2c1a8de5b234" providerId="ADAL" clId="{0E601E55-D5AE-49BE-9A12-77034AC5D503}" dt="2022-11-29T04:40:11.669" v="8151" actId="478"/>
          <ac:spMkLst>
            <pc:docMk/>
            <pc:sldMk cId="182292710" sldId="275"/>
            <ac:spMk id="15" creationId="{FA413CE0-7CE5-82BF-8D30-26425E2DAF96}"/>
          </ac:spMkLst>
        </pc:spChg>
        <pc:spChg chg="add mod">
          <ac:chgData name="XuMingle" userId="6accb246-f179-42e5-8cc4-2c1a8de5b234" providerId="ADAL" clId="{0E601E55-D5AE-49BE-9A12-77034AC5D503}" dt="2022-11-29T04:43:06.875" v="8190" actId="1076"/>
          <ac:spMkLst>
            <pc:docMk/>
            <pc:sldMk cId="182292710" sldId="275"/>
            <ac:spMk id="16" creationId="{DFCD5FED-4E45-D53C-4966-BCB194577B41}"/>
          </ac:spMkLst>
        </pc:spChg>
        <pc:spChg chg="add mod">
          <ac:chgData name="XuMingle" userId="6accb246-f179-42e5-8cc4-2c1a8de5b234" providerId="ADAL" clId="{0E601E55-D5AE-49BE-9A12-77034AC5D503}" dt="2022-11-29T04:43:06.875" v="8190" actId="1076"/>
          <ac:spMkLst>
            <pc:docMk/>
            <pc:sldMk cId="182292710" sldId="275"/>
            <ac:spMk id="17" creationId="{0CCBE965-164A-BD93-ECEA-976AB7861B6B}"/>
          </ac:spMkLst>
        </pc:spChg>
        <pc:spChg chg="add del">
          <ac:chgData name="XuMingle" userId="6accb246-f179-42e5-8cc4-2c1a8de5b234" providerId="ADAL" clId="{0E601E55-D5AE-49BE-9A12-77034AC5D503}" dt="2022-11-29T04:41:43.833" v="8170" actId="478"/>
          <ac:spMkLst>
            <pc:docMk/>
            <pc:sldMk cId="182292710" sldId="275"/>
            <ac:spMk id="19" creationId="{4E4614B4-D79A-CC49-BF88-BE8B41ED2BB9}"/>
          </ac:spMkLst>
        </pc:spChg>
        <pc:spChg chg="add mod ord">
          <ac:chgData name="XuMingle" userId="6accb246-f179-42e5-8cc4-2c1a8de5b234" providerId="ADAL" clId="{0E601E55-D5AE-49BE-9A12-77034AC5D503}" dt="2022-11-29T04:43:06.875" v="8190" actId="1076"/>
          <ac:spMkLst>
            <pc:docMk/>
            <pc:sldMk cId="182292710" sldId="275"/>
            <ac:spMk id="20" creationId="{90FDA986-3E5B-777A-6D68-4A8815DEC19A}"/>
          </ac:spMkLst>
        </pc:spChg>
        <pc:spChg chg="add mod ord">
          <ac:chgData name="XuMingle" userId="6accb246-f179-42e5-8cc4-2c1a8de5b234" providerId="ADAL" clId="{0E601E55-D5AE-49BE-9A12-77034AC5D503}" dt="2022-11-29T04:43:06.875" v="8190" actId="1076"/>
          <ac:spMkLst>
            <pc:docMk/>
            <pc:sldMk cId="182292710" sldId="275"/>
            <ac:spMk id="21" creationId="{7FA22FE7-6059-4F64-D75F-451EF0D69CA6}"/>
          </ac:spMkLst>
        </pc:spChg>
        <pc:spChg chg="add mod ord">
          <ac:chgData name="XuMingle" userId="6accb246-f179-42e5-8cc4-2c1a8de5b234" providerId="ADAL" clId="{0E601E55-D5AE-49BE-9A12-77034AC5D503}" dt="2022-11-29T04:43:06.875" v="8190" actId="1076"/>
          <ac:spMkLst>
            <pc:docMk/>
            <pc:sldMk cId="182292710" sldId="275"/>
            <ac:spMk id="22" creationId="{A6D5BC4F-6884-70E7-45B9-2731C95B345F}"/>
          </ac:spMkLst>
        </pc:spChg>
        <pc:picChg chg="add del mod">
          <ac:chgData name="XuMingle" userId="6accb246-f179-42e5-8cc4-2c1a8de5b234" providerId="ADAL" clId="{0E601E55-D5AE-49BE-9A12-77034AC5D503}" dt="2022-11-29T04:43:06.875" v="8190" actId="1076"/>
          <ac:picMkLst>
            <pc:docMk/>
            <pc:sldMk cId="182292710" sldId="275"/>
            <ac:picMk id="8" creationId="{72F4A3A4-E61E-5367-CFA6-26AFD18AB748}"/>
          </ac:picMkLst>
        </pc:picChg>
        <pc:picChg chg="add mod">
          <ac:chgData name="XuMingle" userId="6accb246-f179-42e5-8cc4-2c1a8de5b234" providerId="ADAL" clId="{0E601E55-D5AE-49BE-9A12-77034AC5D503}" dt="2022-11-29T04:43:06.875" v="8190" actId="1076"/>
          <ac:picMkLst>
            <pc:docMk/>
            <pc:sldMk cId="182292710" sldId="275"/>
            <ac:picMk id="10" creationId="{4C970465-2D82-7173-7B05-3F87E0000E6F}"/>
          </ac:picMkLst>
        </pc:picChg>
        <pc:picChg chg="add mod">
          <ac:chgData name="XuMingle" userId="6accb246-f179-42e5-8cc4-2c1a8de5b234" providerId="ADAL" clId="{0E601E55-D5AE-49BE-9A12-77034AC5D503}" dt="2022-11-29T04:43:11.985" v="8191" actId="1076"/>
          <ac:picMkLst>
            <pc:docMk/>
            <pc:sldMk cId="182292710" sldId="275"/>
            <ac:picMk id="11" creationId="{54449E1B-54A8-01B3-5CAC-30033BDDBA3F}"/>
          </ac:picMkLst>
        </pc:picChg>
        <pc:picChg chg="add mod">
          <ac:chgData name="XuMingle" userId="6accb246-f179-42e5-8cc4-2c1a8de5b234" providerId="ADAL" clId="{0E601E55-D5AE-49BE-9A12-77034AC5D503}" dt="2022-11-29T04:43:06.875" v="8190" actId="1076"/>
          <ac:picMkLst>
            <pc:docMk/>
            <pc:sldMk cId="182292710" sldId="275"/>
            <ac:picMk id="1026" creationId="{7F8BD192-84DD-9149-E99B-F0881E39C546}"/>
          </ac:picMkLst>
        </pc:picChg>
        <pc:picChg chg="add mod">
          <ac:chgData name="XuMingle" userId="6accb246-f179-42e5-8cc4-2c1a8de5b234" providerId="ADAL" clId="{0E601E55-D5AE-49BE-9A12-77034AC5D503}" dt="2022-11-29T04:43:06.875" v="8190" actId="1076"/>
          <ac:picMkLst>
            <pc:docMk/>
            <pc:sldMk cId="182292710" sldId="275"/>
            <ac:picMk id="1028" creationId="{7F4060F6-2BF6-92F0-366E-4689BF981CDB}"/>
          </ac:picMkLst>
        </pc:picChg>
        <pc:picChg chg="add mod">
          <ac:chgData name="XuMingle" userId="6accb246-f179-42e5-8cc4-2c1a8de5b234" providerId="ADAL" clId="{0E601E55-D5AE-49BE-9A12-77034AC5D503}" dt="2022-11-29T04:43:06.875" v="8190" actId="1076"/>
          <ac:picMkLst>
            <pc:docMk/>
            <pc:sldMk cId="182292710" sldId="275"/>
            <ac:picMk id="1030" creationId="{C0C6AC84-8F55-FB27-4EB5-3C3F07500211}"/>
          </ac:picMkLst>
        </pc:picChg>
      </pc:sldChg>
      <pc:sldChg chg="addSp delSp modSp add mod replTag">
        <pc:chgData name="XuMingle" userId="6accb246-f179-42e5-8cc4-2c1a8de5b234" providerId="ADAL" clId="{0E601E55-D5AE-49BE-9A12-77034AC5D503}" dt="2022-11-29T04:17:07.509" v="7674" actId="1076"/>
        <pc:sldMkLst>
          <pc:docMk/>
          <pc:sldMk cId="3026645489" sldId="276"/>
        </pc:sldMkLst>
        <pc:spChg chg="del mod">
          <ac:chgData name="XuMingle" userId="6accb246-f179-42e5-8cc4-2c1a8de5b234" providerId="ADAL" clId="{0E601E55-D5AE-49BE-9A12-77034AC5D503}" dt="2022-11-29T04:06:15.333" v="7534" actId="478"/>
          <ac:spMkLst>
            <pc:docMk/>
            <pc:sldMk cId="3026645489" sldId="276"/>
            <ac:spMk id="2" creationId="{9BD263B0-24E3-6B54-B280-4674E5814D48}"/>
          </ac:spMkLst>
        </pc:spChg>
        <pc:spChg chg="mod">
          <ac:chgData name="XuMingle" userId="6accb246-f179-42e5-8cc4-2c1a8de5b234" providerId="ADAL" clId="{0E601E55-D5AE-49BE-9A12-77034AC5D503}" dt="2022-11-29T04:07:38.235" v="7555" actId="207"/>
          <ac:spMkLst>
            <pc:docMk/>
            <pc:sldMk cId="3026645489" sldId="276"/>
            <ac:spMk id="4" creationId="{00E045FD-4DB1-5758-1449-9839ED3EB283}"/>
          </ac:spMkLst>
        </pc:spChg>
        <pc:spChg chg="add del mod">
          <ac:chgData name="XuMingle" userId="6accb246-f179-42e5-8cc4-2c1a8de5b234" providerId="ADAL" clId="{0E601E55-D5AE-49BE-9A12-77034AC5D503}" dt="2022-11-29T03:52:35.607" v="7038" actId="478"/>
          <ac:spMkLst>
            <pc:docMk/>
            <pc:sldMk cId="3026645489" sldId="276"/>
            <ac:spMk id="8" creationId="{890AAC93-1F75-35C4-1491-AA860DBC362B}"/>
          </ac:spMkLst>
        </pc:spChg>
        <pc:spChg chg="add del mod">
          <ac:chgData name="XuMingle" userId="6accb246-f179-42e5-8cc4-2c1a8de5b234" providerId="ADAL" clId="{0E601E55-D5AE-49BE-9A12-77034AC5D503}" dt="2022-11-29T03:52:21.775" v="7034" actId="478"/>
          <ac:spMkLst>
            <pc:docMk/>
            <pc:sldMk cId="3026645489" sldId="276"/>
            <ac:spMk id="11" creationId="{604461BD-B8C1-1455-70D0-5BF2B30DBB11}"/>
          </ac:spMkLst>
        </pc:spChg>
        <pc:spChg chg="add del mod">
          <ac:chgData name="XuMingle" userId="6accb246-f179-42e5-8cc4-2c1a8de5b234" providerId="ADAL" clId="{0E601E55-D5AE-49BE-9A12-77034AC5D503}" dt="2022-11-29T03:52:33.148" v="7036" actId="478"/>
          <ac:spMkLst>
            <pc:docMk/>
            <pc:sldMk cId="3026645489" sldId="276"/>
            <ac:spMk id="16" creationId="{2B9F1CBE-2F4A-31E3-2A67-3E8ABFD3FDA5}"/>
          </ac:spMkLst>
        </pc:spChg>
        <pc:spChg chg="add del mod">
          <ac:chgData name="XuMingle" userId="6accb246-f179-42e5-8cc4-2c1a8de5b234" providerId="ADAL" clId="{0E601E55-D5AE-49BE-9A12-77034AC5D503}" dt="2022-11-29T03:52:21.775" v="7034" actId="478"/>
          <ac:spMkLst>
            <pc:docMk/>
            <pc:sldMk cId="3026645489" sldId="276"/>
            <ac:spMk id="17" creationId="{282D2B1F-CF2D-587F-63ED-AF866900261F}"/>
          </ac:spMkLst>
        </pc:spChg>
        <pc:spChg chg="add del mod">
          <ac:chgData name="XuMingle" userId="6accb246-f179-42e5-8cc4-2c1a8de5b234" providerId="ADAL" clId="{0E601E55-D5AE-49BE-9A12-77034AC5D503}" dt="2022-11-29T03:52:34.058" v="7037" actId="478"/>
          <ac:spMkLst>
            <pc:docMk/>
            <pc:sldMk cId="3026645489" sldId="276"/>
            <ac:spMk id="24" creationId="{3A92A411-B39C-3532-F136-710FBED5ED7A}"/>
          </ac:spMkLst>
        </pc:spChg>
        <pc:spChg chg="add del mod">
          <ac:chgData name="XuMingle" userId="6accb246-f179-42e5-8cc4-2c1a8de5b234" providerId="ADAL" clId="{0E601E55-D5AE-49BE-9A12-77034AC5D503}" dt="2022-11-29T03:52:21.775" v="7034" actId="478"/>
          <ac:spMkLst>
            <pc:docMk/>
            <pc:sldMk cId="3026645489" sldId="276"/>
            <ac:spMk id="25" creationId="{56EBFFA8-633D-7BC6-BAF8-6F208E85123D}"/>
          </ac:spMkLst>
        </pc:spChg>
        <pc:spChg chg="add mod">
          <ac:chgData name="XuMingle" userId="6accb246-f179-42e5-8cc4-2c1a8de5b234" providerId="ADAL" clId="{0E601E55-D5AE-49BE-9A12-77034AC5D503}" dt="2022-11-29T04:16:15.535" v="7662" actId="164"/>
          <ac:spMkLst>
            <pc:docMk/>
            <pc:sldMk cId="3026645489" sldId="276"/>
            <ac:spMk id="30" creationId="{DA08C57D-A93E-23C4-DBDB-23C20BB9782B}"/>
          </ac:spMkLst>
        </pc:spChg>
        <pc:spChg chg="add mod">
          <ac:chgData name="XuMingle" userId="6accb246-f179-42e5-8cc4-2c1a8de5b234" providerId="ADAL" clId="{0E601E55-D5AE-49BE-9A12-77034AC5D503}" dt="2022-11-29T04:16:56.895" v="7672"/>
          <ac:spMkLst>
            <pc:docMk/>
            <pc:sldMk cId="3026645489" sldId="276"/>
            <ac:spMk id="31" creationId="{42474FB6-A6A3-E938-0CED-ED68DD62931C}"/>
          </ac:spMkLst>
        </pc:spChg>
        <pc:spChg chg="add mod topLvl">
          <ac:chgData name="XuMingle" userId="6accb246-f179-42e5-8cc4-2c1a8de5b234" providerId="ADAL" clId="{0E601E55-D5AE-49BE-9A12-77034AC5D503}" dt="2022-11-29T04:16:29.213" v="7664" actId="164"/>
          <ac:spMkLst>
            <pc:docMk/>
            <pc:sldMk cId="3026645489" sldId="276"/>
            <ac:spMk id="32" creationId="{2EA04D5B-4BC0-A842-8188-BD6097E57EDC}"/>
          </ac:spMkLst>
        </pc:spChg>
        <pc:spChg chg="add mod topLvl">
          <ac:chgData name="XuMingle" userId="6accb246-f179-42e5-8cc4-2c1a8de5b234" providerId="ADAL" clId="{0E601E55-D5AE-49BE-9A12-77034AC5D503}" dt="2022-11-29T04:16:29.213" v="7664" actId="164"/>
          <ac:spMkLst>
            <pc:docMk/>
            <pc:sldMk cId="3026645489" sldId="276"/>
            <ac:spMk id="34" creationId="{B41D2D88-50C6-5D39-CEE0-3443126DA230}"/>
          </ac:spMkLst>
        </pc:spChg>
        <pc:spChg chg="add mod">
          <ac:chgData name="XuMingle" userId="6accb246-f179-42e5-8cc4-2c1a8de5b234" providerId="ADAL" clId="{0E601E55-D5AE-49BE-9A12-77034AC5D503}" dt="2022-11-29T04:17:00.127" v="7673" actId="12788"/>
          <ac:spMkLst>
            <pc:docMk/>
            <pc:sldMk cId="3026645489" sldId="276"/>
            <ac:spMk id="35" creationId="{B9BE4AC3-1875-C10E-8ABA-D651A6167FD3}"/>
          </ac:spMkLst>
        </pc:spChg>
        <pc:spChg chg="add mod">
          <ac:chgData name="XuMingle" userId="6accb246-f179-42e5-8cc4-2c1a8de5b234" providerId="ADAL" clId="{0E601E55-D5AE-49BE-9A12-77034AC5D503}" dt="2022-11-29T04:16:15.535" v="7662" actId="164"/>
          <ac:spMkLst>
            <pc:docMk/>
            <pc:sldMk cId="3026645489" sldId="276"/>
            <ac:spMk id="36" creationId="{3823C71D-C35D-DAB6-8373-A9FFA34500BF}"/>
          </ac:spMkLst>
        </pc:spChg>
        <pc:spChg chg="add del mod">
          <ac:chgData name="XuMingle" userId="6accb246-f179-42e5-8cc4-2c1a8de5b234" providerId="ADAL" clId="{0E601E55-D5AE-49BE-9A12-77034AC5D503}" dt="2022-11-29T04:06:17.416" v="7535" actId="478"/>
          <ac:spMkLst>
            <pc:docMk/>
            <pc:sldMk cId="3026645489" sldId="276"/>
            <ac:spMk id="38" creationId="{59B3E7CD-F48D-CDEC-11FE-890A74C0E88E}"/>
          </ac:spMkLst>
        </pc:spChg>
        <pc:spChg chg="add mod">
          <ac:chgData name="XuMingle" userId="6accb246-f179-42e5-8cc4-2c1a8de5b234" providerId="ADAL" clId="{0E601E55-D5AE-49BE-9A12-77034AC5D503}" dt="2022-11-29T04:16:56.895" v="7672"/>
          <ac:spMkLst>
            <pc:docMk/>
            <pc:sldMk cId="3026645489" sldId="276"/>
            <ac:spMk id="41" creationId="{0F25D092-3E0A-74DD-8880-A426331D9178}"/>
          </ac:spMkLst>
        </pc:spChg>
        <pc:spChg chg="add mod ord topLvl">
          <ac:chgData name="XuMingle" userId="6accb246-f179-42e5-8cc4-2c1a8de5b234" providerId="ADAL" clId="{0E601E55-D5AE-49BE-9A12-77034AC5D503}" dt="2022-11-29T04:16:29.213" v="7664" actId="164"/>
          <ac:spMkLst>
            <pc:docMk/>
            <pc:sldMk cId="3026645489" sldId="276"/>
            <ac:spMk id="43" creationId="{9C30267F-9328-0CAA-93ED-FD2BC6726737}"/>
          </ac:spMkLst>
        </pc:spChg>
        <pc:spChg chg="mod">
          <ac:chgData name="XuMingle" userId="6accb246-f179-42e5-8cc4-2c1a8de5b234" providerId="ADAL" clId="{0E601E55-D5AE-49BE-9A12-77034AC5D503}" dt="2022-11-29T04:14:27.199" v="7632" actId="571"/>
          <ac:spMkLst>
            <pc:docMk/>
            <pc:sldMk cId="3026645489" sldId="276"/>
            <ac:spMk id="47" creationId="{4CA53ACF-89A4-982F-AD20-82DFAFB519F5}"/>
          </ac:spMkLst>
        </pc:spChg>
        <pc:spChg chg="mod">
          <ac:chgData name="XuMingle" userId="6accb246-f179-42e5-8cc4-2c1a8de5b234" providerId="ADAL" clId="{0E601E55-D5AE-49BE-9A12-77034AC5D503}" dt="2022-11-29T04:14:27.199" v="7632" actId="571"/>
          <ac:spMkLst>
            <pc:docMk/>
            <pc:sldMk cId="3026645489" sldId="276"/>
            <ac:spMk id="48" creationId="{0475D6CF-C4B9-ABFE-BE84-E7AD549BD8D6}"/>
          </ac:spMkLst>
        </pc:spChg>
        <pc:spChg chg="mod">
          <ac:chgData name="XuMingle" userId="6accb246-f179-42e5-8cc4-2c1a8de5b234" providerId="ADAL" clId="{0E601E55-D5AE-49BE-9A12-77034AC5D503}" dt="2022-11-29T04:14:27.199" v="7632" actId="571"/>
          <ac:spMkLst>
            <pc:docMk/>
            <pc:sldMk cId="3026645489" sldId="276"/>
            <ac:spMk id="49" creationId="{C84F6D80-392C-9C0D-0CD7-237092FCDF00}"/>
          </ac:spMkLst>
        </pc:spChg>
        <pc:spChg chg="mod ord topLvl">
          <ac:chgData name="XuMingle" userId="6accb246-f179-42e5-8cc4-2c1a8de5b234" providerId="ADAL" clId="{0E601E55-D5AE-49BE-9A12-77034AC5D503}" dt="2022-11-29T04:16:56.895" v="7672"/>
          <ac:spMkLst>
            <pc:docMk/>
            <pc:sldMk cId="3026645489" sldId="276"/>
            <ac:spMk id="52" creationId="{FA7F5745-1015-D591-859E-23CB54E18196}"/>
          </ac:spMkLst>
        </pc:spChg>
        <pc:spChg chg="del mod topLvl">
          <ac:chgData name="XuMingle" userId="6accb246-f179-42e5-8cc4-2c1a8de5b234" providerId="ADAL" clId="{0E601E55-D5AE-49BE-9A12-77034AC5D503}" dt="2022-11-29T04:15:45.523" v="7654" actId="478"/>
          <ac:spMkLst>
            <pc:docMk/>
            <pc:sldMk cId="3026645489" sldId="276"/>
            <ac:spMk id="53" creationId="{B91957CC-01F6-DC79-1934-CC5F95EF177D}"/>
          </ac:spMkLst>
        </pc:spChg>
        <pc:spChg chg="del mod topLvl">
          <ac:chgData name="XuMingle" userId="6accb246-f179-42e5-8cc4-2c1a8de5b234" providerId="ADAL" clId="{0E601E55-D5AE-49BE-9A12-77034AC5D503}" dt="2022-11-29T04:15:39.276" v="7653" actId="478"/>
          <ac:spMkLst>
            <pc:docMk/>
            <pc:sldMk cId="3026645489" sldId="276"/>
            <ac:spMk id="54" creationId="{8619457F-DCF0-8008-8CFD-7590C407A82F}"/>
          </ac:spMkLst>
        </pc:spChg>
        <pc:spChg chg="add del mod">
          <ac:chgData name="XuMingle" userId="6accb246-f179-42e5-8cc4-2c1a8de5b234" providerId="ADAL" clId="{0E601E55-D5AE-49BE-9A12-77034AC5D503}" dt="2022-11-29T04:15:49.650" v="7656" actId="478"/>
          <ac:spMkLst>
            <pc:docMk/>
            <pc:sldMk cId="3026645489" sldId="276"/>
            <ac:spMk id="57" creationId="{489E0486-E620-EA1E-59A7-24C6C81CC324}"/>
          </ac:spMkLst>
        </pc:spChg>
        <pc:spChg chg="add mod topLvl">
          <ac:chgData name="XuMingle" userId="6accb246-f179-42e5-8cc4-2c1a8de5b234" providerId="ADAL" clId="{0E601E55-D5AE-49BE-9A12-77034AC5D503}" dt="2022-11-29T04:16:47.623" v="7668" actId="164"/>
          <ac:spMkLst>
            <pc:docMk/>
            <pc:sldMk cId="3026645489" sldId="276"/>
            <ac:spMk id="58" creationId="{AEF28C16-F21B-2828-E20A-3A91B3DBF1A7}"/>
          </ac:spMkLst>
        </pc:spChg>
        <pc:grpChg chg="add del mod ord">
          <ac:chgData name="XuMingle" userId="6accb246-f179-42e5-8cc4-2c1a8de5b234" providerId="ADAL" clId="{0E601E55-D5AE-49BE-9A12-77034AC5D503}" dt="2022-11-29T04:16:23.551" v="7663" actId="165"/>
          <ac:grpSpMkLst>
            <pc:docMk/>
            <pc:sldMk cId="3026645489" sldId="276"/>
            <ac:grpSpMk id="44" creationId="{BC6C5836-BF55-42A5-6251-1631868C5A72}"/>
          </ac:grpSpMkLst>
        </pc:grpChg>
        <pc:grpChg chg="add mod">
          <ac:chgData name="XuMingle" userId="6accb246-f179-42e5-8cc4-2c1a8de5b234" providerId="ADAL" clId="{0E601E55-D5AE-49BE-9A12-77034AC5D503}" dt="2022-11-29T04:14:21.811" v="7631" actId="164"/>
          <ac:grpSpMkLst>
            <pc:docMk/>
            <pc:sldMk cId="3026645489" sldId="276"/>
            <ac:grpSpMk id="45" creationId="{10505D99-3CE8-5D42-2D62-FFDDACF98D3C}"/>
          </ac:grpSpMkLst>
        </pc:grpChg>
        <pc:grpChg chg="add del mod">
          <ac:chgData name="XuMingle" userId="6accb246-f179-42e5-8cc4-2c1a8de5b234" providerId="ADAL" clId="{0E601E55-D5AE-49BE-9A12-77034AC5D503}" dt="2022-11-29T04:15:31.857" v="7650" actId="478"/>
          <ac:grpSpMkLst>
            <pc:docMk/>
            <pc:sldMk cId="3026645489" sldId="276"/>
            <ac:grpSpMk id="46" creationId="{4C3F09FC-D5B6-6C05-3F71-D583B82CFDF8}"/>
          </ac:grpSpMkLst>
        </pc:grpChg>
        <pc:grpChg chg="add del mod">
          <ac:chgData name="XuMingle" userId="6accb246-f179-42e5-8cc4-2c1a8de5b234" providerId="ADAL" clId="{0E601E55-D5AE-49BE-9A12-77034AC5D503}" dt="2022-11-29T04:14:58.387" v="7637" actId="165"/>
          <ac:grpSpMkLst>
            <pc:docMk/>
            <pc:sldMk cId="3026645489" sldId="276"/>
            <ac:grpSpMk id="51" creationId="{D732A5A8-652B-B653-E936-E425F0167DFC}"/>
          </ac:grpSpMkLst>
        </pc:grpChg>
        <pc:grpChg chg="add del mod">
          <ac:chgData name="XuMingle" userId="6accb246-f179-42e5-8cc4-2c1a8de5b234" providerId="ADAL" clId="{0E601E55-D5AE-49BE-9A12-77034AC5D503}" dt="2022-11-29T04:15:28.867" v="7648" actId="164"/>
          <ac:grpSpMkLst>
            <pc:docMk/>
            <pc:sldMk cId="3026645489" sldId="276"/>
            <ac:grpSpMk id="56" creationId="{4E3800B4-0042-34AA-155F-4372BEB1F169}"/>
          </ac:grpSpMkLst>
        </pc:grpChg>
        <pc:grpChg chg="add mod">
          <ac:chgData name="XuMingle" userId="6accb246-f179-42e5-8cc4-2c1a8de5b234" providerId="ADAL" clId="{0E601E55-D5AE-49BE-9A12-77034AC5D503}" dt="2022-11-29T04:16:56.895" v="7672"/>
          <ac:grpSpMkLst>
            <pc:docMk/>
            <pc:sldMk cId="3026645489" sldId="276"/>
            <ac:grpSpMk id="59" creationId="{688CC7A2-858B-8814-62B5-BC51134E2E5C}"/>
          </ac:grpSpMkLst>
        </pc:grpChg>
        <pc:grpChg chg="add mod">
          <ac:chgData name="XuMingle" userId="6accb246-f179-42e5-8cc4-2c1a8de5b234" providerId="ADAL" clId="{0E601E55-D5AE-49BE-9A12-77034AC5D503}" dt="2022-11-29T04:16:47.623" v="7668" actId="164"/>
          <ac:grpSpMkLst>
            <pc:docMk/>
            <pc:sldMk cId="3026645489" sldId="276"/>
            <ac:grpSpMk id="60" creationId="{1334FB3F-025E-44D3-7E2E-B44BB746BABD}"/>
          </ac:grpSpMkLst>
        </pc:grpChg>
        <pc:grpChg chg="add mod">
          <ac:chgData name="XuMingle" userId="6accb246-f179-42e5-8cc4-2c1a8de5b234" providerId="ADAL" clId="{0E601E55-D5AE-49BE-9A12-77034AC5D503}" dt="2022-11-29T04:16:29.213" v="7664" actId="164"/>
          <ac:grpSpMkLst>
            <pc:docMk/>
            <pc:sldMk cId="3026645489" sldId="276"/>
            <ac:grpSpMk id="61" creationId="{C9C14C40-6865-B6C7-C115-DE5E6B5F0329}"/>
          </ac:grpSpMkLst>
        </pc:grpChg>
        <pc:grpChg chg="add mod">
          <ac:chgData name="XuMingle" userId="6accb246-f179-42e5-8cc4-2c1a8de5b234" providerId="ADAL" clId="{0E601E55-D5AE-49BE-9A12-77034AC5D503}" dt="2022-11-29T04:17:07.509" v="7674" actId="1076"/>
          <ac:grpSpMkLst>
            <pc:docMk/>
            <pc:sldMk cId="3026645489" sldId="276"/>
            <ac:grpSpMk id="62" creationId="{5B03DFBA-C09E-1970-5D2F-FFFD97576E5D}"/>
          </ac:grpSpMkLst>
        </pc:grpChg>
        <pc:picChg chg="add del mod">
          <ac:chgData name="XuMingle" userId="6accb246-f179-42e5-8cc4-2c1a8de5b234" providerId="ADAL" clId="{0E601E55-D5AE-49BE-9A12-77034AC5D503}" dt="2022-11-29T03:53:38.898" v="7051" actId="478"/>
          <ac:picMkLst>
            <pc:docMk/>
            <pc:sldMk cId="3026645489" sldId="276"/>
            <ac:picMk id="5" creationId="{E553C9D8-4F2C-FA99-0F10-B1E0459C245C}"/>
          </ac:picMkLst>
        </pc:picChg>
        <pc:picChg chg="add del mod">
          <ac:chgData name="XuMingle" userId="6accb246-f179-42e5-8cc4-2c1a8de5b234" providerId="ADAL" clId="{0E601E55-D5AE-49BE-9A12-77034AC5D503}" dt="2022-11-29T03:53:38.898" v="7051" actId="478"/>
          <ac:picMkLst>
            <pc:docMk/>
            <pc:sldMk cId="3026645489" sldId="276"/>
            <ac:picMk id="6" creationId="{F04AF8D8-B2E4-83EF-7B3B-42C4E6D8F956}"/>
          </ac:picMkLst>
        </pc:picChg>
        <pc:picChg chg="add del mod">
          <ac:chgData name="XuMingle" userId="6accb246-f179-42e5-8cc4-2c1a8de5b234" providerId="ADAL" clId="{0E601E55-D5AE-49BE-9A12-77034AC5D503}" dt="2022-11-29T03:53:38.898" v="7051" actId="478"/>
          <ac:picMkLst>
            <pc:docMk/>
            <pc:sldMk cId="3026645489" sldId="276"/>
            <ac:picMk id="7" creationId="{D9EC59A8-060D-D661-32D9-AE55BDDBAA9B}"/>
          </ac:picMkLst>
        </pc:picChg>
        <pc:picChg chg="add del mod">
          <ac:chgData name="XuMingle" userId="6accb246-f179-42e5-8cc4-2c1a8de5b234" providerId="ADAL" clId="{0E601E55-D5AE-49BE-9A12-77034AC5D503}" dt="2022-11-29T03:53:38.898" v="7051" actId="478"/>
          <ac:picMkLst>
            <pc:docMk/>
            <pc:sldMk cId="3026645489" sldId="276"/>
            <ac:picMk id="9" creationId="{5B2DC399-FCEE-EC98-4B7D-84B92664B31E}"/>
          </ac:picMkLst>
        </pc:picChg>
        <pc:picChg chg="add del mod">
          <ac:chgData name="XuMingle" userId="6accb246-f179-42e5-8cc4-2c1a8de5b234" providerId="ADAL" clId="{0E601E55-D5AE-49BE-9A12-77034AC5D503}" dt="2022-11-29T03:53:38.898" v="7051" actId="478"/>
          <ac:picMkLst>
            <pc:docMk/>
            <pc:sldMk cId="3026645489" sldId="276"/>
            <ac:picMk id="10" creationId="{D36C0941-8587-1AC7-A70D-32044DCA25AD}"/>
          </ac:picMkLst>
        </pc:picChg>
        <pc:picChg chg="add del mod">
          <ac:chgData name="XuMingle" userId="6accb246-f179-42e5-8cc4-2c1a8de5b234" providerId="ADAL" clId="{0E601E55-D5AE-49BE-9A12-77034AC5D503}" dt="2022-11-29T03:53:38.898" v="7051" actId="478"/>
          <ac:picMkLst>
            <pc:docMk/>
            <pc:sldMk cId="3026645489" sldId="276"/>
            <ac:picMk id="12" creationId="{9BB04180-94F7-9303-E686-FF7108A36332}"/>
          </ac:picMkLst>
        </pc:picChg>
        <pc:picChg chg="add del mod">
          <ac:chgData name="XuMingle" userId="6accb246-f179-42e5-8cc4-2c1a8de5b234" providerId="ADAL" clId="{0E601E55-D5AE-49BE-9A12-77034AC5D503}" dt="2022-11-29T03:53:33.821" v="7050" actId="478"/>
          <ac:picMkLst>
            <pc:docMk/>
            <pc:sldMk cId="3026645489" sldId="276"/>
            <ac:picMk id="13" creationId="{1AFC506A-5AC5-8903-DA6A-C22C6C066933}"/>
          </ac:picMkLst>
        </pc:picChg>
        <pc:picChg chg="add del mod">
          <ac:chgData name="XuMingle" userId="6accb246-f179-42e5-8cc4-2c1a8de5b234" providerId="ADAL" clId="{0E601E55-D5AE-49BE-9A12-77034AC5D503}" dt="2022-11-29T03:53:33.821" v="7050" actId="478"/>
          <ac:picMkLst>
            <pc:docMk/>
            <pc:sldMk cId="3026645489" sldId="276"/>
            <ac:picMk id="14" creationId="{1E6691C6-85F0-B84E-4CDF-AE48969085A6}"/>
          </ac:picMkLst>
        </pc:picChg>
        <pc:picChg chg="add del mod">
          <ac:chgData name="XuMingle" userId="6accb246-f179-42e5-8cc4-2c1a8de5b234" providerId="ADAL" clId="{0E601E55-D5AE-49BE-9A12-77034AC5D503}" dt="2022-11-29T03:53:33.821" v="7050" actId="478"/>
          <ac:picMkLst>
            <pc:docMk/>
            <pc:sldMk cId="3026645489" sldId="276"/>
            <ac:picMk id="15" creationId="{43AC7E2A-829B-9131-3A83-288D9963F491}"/>
          </ac:picMkLst>
        </pc:picChg>
        <pc:picChg chg="add del mod">
          <ac:chgData name="XuMingle" userId="6accb246-f179-42e5-8cc4-2c1a8de5b234" providerId="ADAL" clId="{0E601E55-D5AE-49BE-9A12-77034AC5D503}" dt="2022-11-29T03:53:33.821" v="7050" actId="478"/>
          <ac:picMkLst>
            <pc:docMk/>
            <pc:sldMk cId="3026645489" sldId="276"/>
            <ac:picMk id="18" creationId="{F496F3C9-3B98-F8B5-2714-3CAEAD726E0A}"/>
          </ac:picMkLst>
        </pc:picChg>
        <pc:picChg chg="add del mod">
          <ac:chgData name="XuMingle" userId="6accb246-f179-42e5-8cc4-2c1a8de5b234" providerId="ADAL" clId="{0E601E55-D5AE-49BE-9A12-77034AC5D503}" dt="2022-11-29T03:53:33.821" v="7050" actId="478"/>
          <ac:picMkLst>
            <pc:docMk/>
            <pc:sldMk cId="3026645489" sldId="276"/>
            <ac:picMk id="19" creationId="{EF3E93A7-21BC-334C-FBF4-5C8CA25B4D86}"/>
          </ac:picMkLst>
        </pc:picChg>
        <pc:picChg chg="add del mod">
          <ac:chgData name="XuMingle" userId="6accb246-f179-42e5-8cc4-2c1a8de5b234" providerId="ADAL" clId="{0E601E55-D5AE-49BE-9A12-77034AC5D503}" dt="2022-11-29T03:53:33.821" v="7050" actId="478"/>
          <ac:picMkLst>
            <pc:docMk/>
            <pc:sldMk cId="3026645489" sldId="276"/>
            <ac:picMk id="20" creationId="{9BEAB80E-E975-0ABB-4AB1-BF08FF65D1B2}"/>
          </ac:picMkLst>
        </pc:picChg>
        <pc:picChg chg="add del mod">
          <ac:chgData name="XuMingle" userId="6accb246-f179-42e5-8cc4-2c1a8de5b234" providerId="ADAL" clId="{0E601E55-D5AE-49BE-9A12-77034AC5D503}" dt="2022-11-29T03:53:21.747" v="7047" actId="478"/>
          <ac:picMkLst>
            <pc:docMk/>
            <pc:sldMk cId="3026645489" sldId="276"/>
            <ac:picMk id="21" creationId="{8E47FF0D-6CC0-BC4C-2A6E-433DCE67CC25}"/>
          </ac:picMkLst>
        </pc:picChg>
        <pc:picChg chg="add del mod">
          <ac:chgData name="XuMingle" userId="6accb246-f179-42e5-8cc4-2c1a8de5b234" providerId="ADAL" clId="{0E601E55-D5AE-49BE-9A12-77034AC5D503}" dt="2022-11-29T03:53:21.747" v="7047" actId="478"/>
          <ac:picMkLst>
            <pc:docMk/>
            <pc:sldMk cId="3026645489" sldId="276"/>
            <ac:picMk id="22" creationId="{7CC1E522-D30E-B530-B02A-D26B3250278C}"/>
          </ac:picMkLst>
        </pc:picChg>
        <pc:picChg chg="add del mod">
          <ac:chgData name="XuMingle" userId="6accb246-f179-42e5-8cc4-2c1a8de5b234" providerId="ADAL" clId="{0E601E55-D5AE-49BE-9A12-77034AC5D503}" dt="2022-11-29T03:53:21.747" v="7047" actId="478"/>
          <ac:picMkLst>
            <pc:docMk/>
            <pc:sldMk cId="3026645489" sldId="276"/>
            <ac:picMk id="23" creationId="{73C48F18-D06A-3A4A-9848-76D3D64CDE6C}"/>
          </ac:picMkLst>
        </pc:picChg>
        <pc:picChg chg="add del mod">
          <ac:chgData name="XuMingle" userId="6accb246-f179-42e5-8cc4-2c1a8de5b234" providerId="ADAL" clId="{0E601E55-D5AE-49BE-9A12-77034AC5D503}" dt="2022-11-29T03:53:21.747" v="7047" actId="478"/>
          <ac:picMkLst>
            <pc:docMk/>
            <pc:sldMk cId="3026645489" sldId="276"/>
            <ac:picMk id="26" creationId="{9037D489-D7B8-6EC5-0A08-D98C2F2C4625}"/>
          </ac:picMkLst>
        </pc:picChg>
        <pc:picChg chg="add del mod">
          <ac:chgData name="XuMingle" userId="6accb246-f179-42e5-8cc4-2c1a8de5b234" providerId="ADAL" clId="{0E601E55-D5AE-49BE-9A12-77034AC5D503}" dt="2022-11-29T03:53:21.747" v="7047" actId="478"/>
          <ac:picMkLst>
            <pc:docMk/>
            <pc:sldMk cId="3026645489" sldId="276"/>
            <ac:picMk id="27" creationId="{4E47AA33-40C0-AE37-D19C-38FF7CAF09CB}"/>
          </ac:picMkLst>
        </pc:picChg>
        <pc:picChg chg="add del mod">
          <ac:chgData name="XuMingle" userId="6accb246-f179-42e5-8cc4-2c1a8de5b234" providerId="ADAL" clId="{0E601E55-D5AE-49BE-9A12-77034AC5D503}" dt="2022-11-29T03:53:21.747" v="7047" actId="478"/>
          <ac:picMkLst>
            <pc:docMk/>
            <pc:sldMk cId="3026645489" sldId="276"/>
            <ac:picMk id="28" creationId="{D84021DA-DDA5-A281-C8A2-97CC224DAE81}"/>
          </ac:picMkLst>
        </pc:picChg>
        <pc:picChg chg="add del mod topLvl modCrop">
          <ac:chgData name="XuMingle" userId="6accb246-f179-42e5-8cc4-2c1a8de5b234" providerId="ADAL" clId="{0E601E55-D5AE-49BE-9A12-77034AC5D503}" dt="2022-11-29T04:16:29.213" v="7664" actId="164"/>
          <ac:picMkLst>
            <pc:docMk/>
            <pc:sldMk cId="3026645489" sldId="276"/>
            <ac:picMk id="40" creationId="{A60E6945-107E-AD1B-3A8D-09E056319F83}"/>
          </ac:picMkLst>
        </pc:picChg>
        <pc:picChg chg="add mod modCrop">
          <ac:chgData name="XuMingle" userId="6accb246-f179-42e5-8cc4-2c1a8de5b234" providerId="ADAL" clId="{0E601E55-D5AE-49BE-9A12-77034AC5D503}" dt="2022-11-29T04:16:15.535" v="7662" actId="164"/>
          <ac:picMkLst>
            <pc:docMk/>
            <pc:sldMk cId="3026645489" sldId="276"/>
            <ac:picMk id="42" creationId="{F9938F76-4EA4-A452-7750-28908E852E87}"/>
          </ac:picMkLst>
        </pc:picChg>
        <pc:picChg chg="add del mod">
          <ac:chgData name="XuMingle" userId="6accb246-f179-42e5-8cc4-2c1a8de5b234" providerId="ADAL" clId="{0E601E55-D5AE-49BE-9A12-77034AC5D503}" dt="2022-11-29T04:15:25.628" v="7646" actId="478"/>
          <ac:picMkLst>
            <pc:docMk/>
            <pc:sldMk cId="3026645489" sldId="276"/>
            <ac:picMk id="50" creationId="{3AA96A2C-A0DA-936D-513F-6D1F54DC9197}"/>
          </ac:picMkLst>
        </pc:picChg>
        <pc:picChg chg="del mod topLvl">
          <ac:chgData name="XuMingle" userId="6accb246-f179-42e5-8cc4-2c1a8de5b234" providerId="ADAL" clId="{0E601E55-D5AE-49BE-9A12-77034AC5D503}" dt="2022-11-29T04:15:30.783" v="7649" actId="478"/>
          <ac:picMkLst>
            <pc:docMk/>
            <pc:sldMk cId="3026645489" sldId="276"/>
            <ac:picMk id="55" creationId="{9BEB4854-8E3B-0D63-FDB0-62AB3D5A8C84}"/>
          </ac:picMkLst>
        </pc:picChg>
      </pc:sldChg>
      <pc:sldChg chg="addSp modSp add mod">
        <pc:chgData name="XuMingle" userId="6accb246-f179-42e5-8cc4-2c1a8de5b234" providerId="ADAL" clId="{0E601E55-D5AE-49BE-9A12-77034AC5D503}" dt="2022-11-29T04:51:06.117" v="8266" actId="14100"/>
        <pc:sldMkLst>
          <pc:docMk/>
          <pc:sldMk cId="1138948444" sldId="277"/>
        </pc:sldMkLst>
        <pc:spChg chg="mod">
          <ac:chgData name="XuMingle" userId="6accb246-f179-42e5-8cc4-2c1a8de5b234" providerId="ADAL" clId="{0E601E55-D5AE-49BE-9A12-77034AC5D503}" dt="2022-11-29T04:45:56.972" v="8230" actId="14100"/>
          <ac:spMkLst>
            <pc:docMk/>
            <pc:sldMk cId="1138948444" sldId="277"/>
            <ac:spMk id="2" creationId="{D8C7016E-A10F-C2D4-EB27-35C5D5B7E10E}"/>
          </ac:spMkLst>
        </pc:spChg>
        <pc:spChg chg="mod">
          <ac:chgData name="XuMingle" userId="6accb246-f179-42e5-8cc4-2c1a8de5b234" providerId="ADAL" clId="{0E601E55-D5AE-49BE-9A12-77034AC5D503}" dt="2022-11-29T04:32:06.058" v="7821" actId="20577"/>
          <ac:spMkLst>
            <pc:docMk/>
            <pc:sldMk cId="1138948444" sldId="277"/>
            <ac:spMk id="4" creationId="{D503FCDB-4277-6F9F-DA9A-33905806A2F1}"/>
          </ac:spMkLst>
        </pc:spChg>
        <pc:picChg chg="add mod">
          <ac:chgData name="XuMingle" userId="6accb246-f179-42e5-8cc4-2c1a8de5b234" providerId="ADAL" clId="{0E601E55-D5AE-49BE-9A12-77034AC5D503}" dt="2022-11-29T04:50:56.089" v="8263" actId="14100"/>
          <ac:picMkLst>
            <pc:docMk/>
            <pc:sldMk cId="1138948444" sldId="277"/>
            <ac:picMk id="5" creationId="{450E040F-BC1E-C939-6BAB-861D0B271206}"/>
          </ac:picMkLst>
        </pc:picChg>
        <pc:picChg chg="add mod">
          <ac:chgData name="XuMingle" userId="6accb246-f179-42e5-8cc4-2c1a8de5b234" providerId="ADAL" clId="{0E601E55-D5AE-49BE-9A12-77034AC5D503}" dt="2022-11-29T04:50:51.897" v="8262" actId="14100"/>
          <ac:picMkLst>
            <pc:docMk/>
            <pc:sldMk cId="1138948444" sldId="277"/>
            <ac:picMk id="6" creationId="{8EA50DAE-A7EF-70AE-ECE8-FF2DFE5489EE}"/>
          </ac:picMkLst>
        </pc:picChg>
        <pc:picChg chg="add mod">
          <ac:chgData name="XuMingle" userId="6accb246-f179-42e5-8cc4-2c1a8de5b234" providerId="ADAL" clId="{0E601E55-D5AE-49BE-9A12-77034AC5D503}" dt="2022-11-29T04:51:06.117" v="8266" actId="14100"/>
          <ac:picMkLst>
            <pc:docMk/>
            <pc:sldMk cId="1138948444" sldId="277"/>
            <ac:picMk id="2050" creationId="{99942978-8133-F688-8F5A-00BE75A10AC9}"/>
          </ac:picMkLst>
        </pc:picChg>
      </pc:sldChg>
      <pc:sldChg chg="delSp modSp new del mod">
        <pc:chgData name="XuMingle" userId="6accb246-f179-42e5-8cc4-2c1a8de5b234" providerId="ADAL" clId="{0E601E55-D5AE-49BE-9A12-77034AC5D503}" dt="2022-11-29T04:43:25.510" v="8192" actId="47"/>
        <pc:sldMkLst>
          <pc:docMk/>
          <pc:sldMk cId="2729792702" sldId="278"/>
        </pc:sldMkLst>
        <pc:spChg chg="del">
          <ac:chgData name="XuMingle" userId="6accb246-f179-42e5-8cc4-2c1a8de5b234" providerId="ADAL" clId="{0E601E55-D5AE-49BE-9A12-77034AC5D503}" dt="2022-11-29T04:36:02.245" v="7905" actId="478"/>
          <ac:spMkLst>
            <pc:docMk/>
            <pc:sldMk cId="2729792702" sldId="278"/>
            <ac:spMk id="2" creationId="{7B1AAAB4-A6AE-657F-3F93-12AA223CD4E6}"/>
          </ac:spMkLst>
        </pc:spChg>
        <pc:spChg chg="mod">
          <ac:chgData name="XuMingle" userId="6accb246-f179-42e5-8cc4-2c1a8de5b234" providerId="ADAL" clId="{0E601E55-D5AE-49BE-9A12-77034AC5D503}" dt="2022-11-29T04:36:22.740" v="7945" actId="20577"/>
          <ac:spMkLst>
            <pc:docMk/>
            <pc:sldMk cId="2729792702" sldId="278"/>
            <ac:spMk id="4" creationId="{646563AA-05C4-27A1-598C-768DB80E258D}"/>
          </ac:spMkLst>
        </pc:spChg>
      </pc:sldChg>
      <pc:sldChg chg="del">
        <pc:chgData name="XuMingle" userId="6accb246-f179-42e5-8cc4-2c1a8de5b234" providerId="ADAL" clId="{0E601E55-D5AE-49BE-9A12-77034AC5D503}" dt="2022-11-28T07:17:00.937" v="43" actId="47"/>
        <pc:sldMkLst>
          <pc:docMk/>
          <pc:sldMk cId="2963996778" sldId="307"/>
        </pc:sldMkLst>
      </pc:sldChg>
      <pc:sldChg chg="del">
        <pc:chgData name="XuMingle" userId="6accb246-f179-42e5-8cc4-2c1a8de5b234" providerId="ADAL" clId="{0E601E55-D5AE-49BE-9A12-77034AC5D503}" dt="2022-11-28T07:16:47.211" v="4" actId="47"/>
        <pc:sldMkLst>
          <pc:docMk/>
          <pc:sldMk cId="3270707634" sldId="311"/>
        </pc:sldMkLst>
      </pc:sldChg>
      <pc:sldChg chg="del">
        <pc:chgData name="XuMingle" userId="6accb246-f179-42e5-8cc4-2c1a8de5b234" providerId="ADAL" clId="{0E601E55-D5AE-49BE-9A12-77034AC5D503}" dt="2022-11-28T07:16:47.318" v="6" actId="47"/>
        <pc:sldMkLst>
          <pc:docMk/>
          <pc:sldMk cId="2033046439" sldId="312"/>
        </pc:sldMkLst>
      </pc:sldChg>
      <pc:sldChg chg="del">
        <pc:chgData name="XuMingle" userId="6accb246-f179-42e5-8cc4-2c1a8de5b234" providerId="ADAL" clId="{0E601E55-D5AE-49BE-9A12-77034AC5D503}" dt="2022-11-28T07:16:47.408" v="8" actId="47"/>
        <pc:sldMkLst>
          <pc:docMk/>
          <pc:sldMk cId="4070194147" sldId="314"/>
        </pc:sldMkLst>
      </pc:sldChg>
      <pc:sldChg chg="del">
        <pc:chgData name="XuMingle" userId="6accb246-f179-42e5-8cc4-2c1a8de5b234" providerId="ADAL" clId="{0E601E55-D5AE-49BE-9A12-77034AC5D503}" dt="2022-11-28T07:16:47.461" v="9" actId="47"/>
        <pc:sldMkLst>
          <pc:docMk/>
          <pc:sldMk cId="3638203209" sldId="315"/>
        </pc:sldMkLst>
      </pc:sldChg>
      <pc:sldChg chg="del">
        <pc:chgData name="XuMingle" userId="6accb246-f179-42e5-8cc4-2c1a8de5b234" providerId="ADAL" clId="{0E601E55-D5AE-49BE-9A12-77034AC5D503}" dt="2022-11-28T07:16:47.262" v="5" actId="47"/>
        <pc:sldMkLst>
          <pc:docMk/>
          <pc:sldMk cId="536092073" sldId="316"/>
        </pc:sldMkLst>
      </pc:sldChg>
      <pc:sldChg chg="del">
        <pc:chgData name="XuMingle" userId="6accb246-f179-42e5-8cc4-2c1a8de5b234" providerId="ADAL" clId="{0E601E55-D5AE-49BE-9A12-77034AC5D503}" dt="2022-11-28T07:16:47.362" v="7" actId="47"/>
        <pc:sldMkLst>
          <pc:docMk/>
          <pc:sldMk cId="409548635" sldId="317"/>
        </pc:sldMkLst>
      </pc:sldChg>
      <pc:sldChg chg="del">
        <pc:chgData name="XuMingle" userId="6accb246-f179-42e5-8cc4-2c1a8de5b234" providerId="ADAL" clId="{0E601E55-D5AE-49BE-9A12-77034AC5D503}" dt="2022-11-28T07:16:47.515" v="10" actId="47"/>
        <pc:sldMkLst>
          <pc:docMk/>
          <pc:sldMk cId="1389501787" sldId="318"/>
        </pc:sldMkLst>
      </pc:sldChg>
      <pc:sldChg chg="del">
        <pc:chgData name="XuMingle" userId="6accb246-f179-42e5-8cc4-2c1a8de5b234" providerId="ADAL" clId="{0E601E55-D5AE-49BE-9A12-77034AC5D503}" dt="2022-11-28T07:16:47.925" v="18" actId="47"/>
        <pc:sldMkLst>
          <pc:docMk/>
          <pc:sldMk cId="2678274321" sldId="319"/>
        </pc:sldMkLst>
      </pc:sldChg>
      <pc:sldChg chg="del">
        <pc:chgData name="XuMingle" userId="6accb246-f179-42e5-8cc4-2c1a8de5b234" providerId="ADAL" clId="{0E601E55-D5AE-49BE-9A12-77034AC5D503}" dt="2022-11-28T07:16:47.560" v="11" actId="47"/>
        <pc:sldMkLst>
          <pc:docMk/>
          <pc:sldMk cId="63215616" sldId="320"/>
        </pc:sldMkLst>
      </pc:sldChg>
      <pc:sldChg chg="del">
        <pc:chgData name="XuMingle" userId="6accb246-f179-42e5-8cc4-2c1a8de5b234" providerId="ADAL" clId="{0E601E55-D5AE-49BE-9A12-77034AC5D503}" dt="2022-11-28T07:16:47.720" v="14" actId="47"/>
        <pc:sldMkLst>
          <pc:docMk/>
          <pc:sldMk cId="2524426440" sldId="321"/>
        </pc:sldMkLst>
      </pc:sldChg>
      <pc:sldChg chg="del">
        <pc:chgData name="XuMingle" userId="6accb246-f179-42e5-8cc4-2c1a8de5b234" providerId="ADAL" clId="{0E601E55-D5AE-49BE-9A12-77034AC5D503}" dt="2022-11-28T07:16:47.613" v="12" actId="47"/>
        <pc:sldMkLst>
          <pc:docMk/>
          <pc:sldMk cId="1000711990" sldId="322"/>
        </pc:sldMkLst>
      </pc:sldChg>
      <pc:sldChg chg="del">
        <pc:chgData name="XuMingle" userId="6accb246-f179-42e5-8cc4-2c1a8de5b234" providerId="ADAL" clId="{0E601E55-D5AE-49BE-9A12-77034AC5D503}" dt="2022-11-28T07:16:47.667" v="13" actId="47"/>
        <pc:sldMkLst>
          <pc:docMk/>
          <pc:sldMk cId="1147786809" sldId="323"/>
        </pc:sldMkLst>
      </pc:sldChg>
      <pc:sldChg chg="del">
        <pc:chgData name="XuMingle" userId="6accb246-f179-42e5-8cc4-2c1a8de5b234" providerId="ADAL" clId="{0E601E55-D5AE-49BE-9A12-77034AC5D503}" dt="2022-11-28T07:16:47.763" v="15" actId="47"/>
        <pc:sldMkLst>
          <pc:docMk/>
          <pc:sldMk cId="726127479" sldId="324"/>
        </pc:sldMkLst>
      </pc:sldChg>
      <pc:sldChg chg="del">
        <pc:chgData name="XuMingle" userId="6accb246-f179-42e5-8cc4-2c1a8de5b234" providerId="ADAL" clId="{0E601E55-D5AE-49BE-9A12-77034AC5D503}" dt="2022-11-28T07:16:47.807" v="16" actId="47"/>
        <pc:sldMkLst>
          <pc:docMk/>
          <pc:sldMk cId="3697160010" sldId="326"/>
        </pc:sldMkLst>
      </pc:sldChg>
      <pc:sldChg chg="del">
        <pc:chgData name="XuMingle" userId="6accb246-f179-42e5-8cc4-2c1a8de5b234" providerId="ADAL" clId="{0E601E55-D5AE-49BE-9A12-77034AC5D503}" dt="2022-11-28T07:16:46.398" v="1" actId="47"/>
        <pc:sldMkLst>
          <pc:docMk/>
          <pc:sldMk cId="119058918" sldId="327"/>
        </pc:sldMkLst>
      </pc:sldChg>
      <pc:sldChg chg="del">
        <pc:chgData name="XuMingle" userId="6accb246-f179-42e5-8cc4-2c1a8de5b234" providerId="ADAL" clId="{0E601E55-D5AE-49BE-9A12-77034AC5D503}" dt="2022-11-28T07:16:47.874" v="17" actId="47"/>
        <pc:sldMkLst>
          <pc:docMk/>
          <pc:sldMk cId="2461897526" sldId="329"/>
        </pc:sldMkLst>
      </pc:sldChg>
      <pc:sldChg chg="del">
        <pc:chgData name="XuMingle" userId="6accb246-f179-42e5-8cc4-2c1a8de5b234" providerId="ADAL" clId="{0E601E55-D5AE-49BE-9A12-77034AC5D503}" dt="2022-11-28T07:16:49.547" v="38" actId="47"/>
        <pc:sldMkLst>
          <pc:docMk/>
          <pc:sldMk cId="1354633868" sldId="331"/>
        </pc:sldMkLst>
      </pc:sldChg>
      <pc:sldChg chg="del">
        <pc:chgData name="XuMingle" userId="6accb246-f179-42e5-8cc4-2c1a8de5b234" providerId="ADAL" clId="{0E601E55-D5AE-49BE-9A12-77034AC5D503}" dt="2022-11-28T07:17:00.937" v="43" actId="47"/>
        <pc:sldMkLst>
          <pc:docMk/>
          <pc:sldMk cId="2411008628" sldId="333"/>
        </pc:sldMkLst>
      </pc:sldChg>
      <pc:sldChg chg="del">
        <pc:chgData name="XuMingle" userId="6accb246-f179-42e5-8cc4-2c1a8de5b234" providerId="ADAL" clId="{0E601E55-D5AE-49BE-9A12-77034AC5D503}" dt="2022-11-28T07:16:49.599" v="39" actId="47"/>
        <pc:sldMkLst>
          <pc:docMk/>
          <pc:sldMk cId="1397854221" sldId="334"/>
        </pc:sldMkLst>
      </pc:sldChg>
      <pc:sldChg chg="del">
        <pc:chgData name="XuMingle" userId="6accb246-f179-42e5-8cc4-2c1a8de5b234" providerId="ADAL" clId="{0E601E55-D5AE-49BE-9A12-77034AC5D503}" dt="2022-11-28T07:16:48.134" v="21" actId="47"/>
        <pc:sldMkLst>
          <pc:docMk/>
          <pc:sldMk cId="1020876511" sldId="335"/>
        </pc:sldMkLst>
      </pc:sldChg>
      <pc:sldChg chg="del">
        <pc:chgData name="XuMingle" userId="6accb246-f179-42e5-8cc4-2c1a8de5b234" providerId="ADAL" clId="{0E601E55-D5AE-49BE-9A12-77034AC5D503}" dt="2022-11-28T07:16:48.036" v="20" actId="47"/>
        <pc:sldMkLst>
          <pc:docMk/>
          <pc:sldMk cId="436537531" sldId="336"/>
        </pc:sldMkLst>
      </pc:sldChg>
      <pc:sldChg chg="del">
        <pc:chgData name="XuMingle" userId="6accb246-f179-42e5-8cc4-2c1a8de5b234" providerId="ADAL" clId="{0E601E55-D5AE-49BE-9A12-77034AC5D503}" dt="2022-11-28T07:16:47.975" v="19" actId="47"/>
        <pc:sldMkLst>
          <pc:docMk/>
          <pc:sldMk cId="2772831658" sldId="337"/>
        </pc:sldMkLst>
      </pc:sldChg>
      <pc:sldChg chg="del">
        <pc:chgData name="XuMingle" userId="6accb246-f179-42e5-8cc4-2c1a8de5b234" providerId="ADAL" clId="{0E601E55-D5AE-49BE-9A12-77034AC5D503}" dt="2022-11-28T07:16:48.451" v="23" actId="47"/>
        <pc:sldMkLst>
          <pc:docMk/>
          <pc:sldMk cId="2702111887" sldId="340"/>
        </pc:sldMkLst>
      </pc:sldChg>
      <pc:sldChg chg="del">
        <pc:chgData name="XuMingle" userId="6accb246-f179-42e5-8cc4-2c1a8de5b234" providerId="ADAL" clId="{0E601E55-D5AE-49BE-9A12-77034AC5D503}" dt="2022-11-28T07:16:48.701" v="26" actId="47"/>
        <pc:sldMkLst>
          <pc:docMk/>
          <pc:sldMk cId="2399014492" sldId="341"/>
        </pc:sldMkLst>
      </pc:sldChg>
      <pc:sldChg chg="del">
        <pc:chgData name="XuMingle" userId="6accb246-f179-42e5-8cc4-2c1a8de5b234" providerId="ADAL" clId="{0E601E55-D5AE-49BE-9A12-77034AC5D503}" dt="2022-11-28T07:16:48.624" v="25" actId="47"/>
        <pc:sldMkLst>
          <pc:docMk/>
          <pc:sldMk cId="2426047171" sldId="342"/>
        </pc:sldMkLst>
      </pc:sldChg>
      <pc:sldChg chg="del">
        <pc:chgData name="XuMingle" userId="6accb246-f179-42e5-8cc4-2c1a8de5b234" providerId="ADAL" clId="{0E601E55-D5AE-49BE-9A12-77034AC5D503}" dt="2022-11-28T07:16:48.526" v="24" actId="47"/>
        <pc:sldMkLst>
          <pc:docMk/>
          <pc:sldMk cId="987304207" sldId="343"/>
        </pc:sldMkLst>
      </pc:sldChg>
      <pc:sldChg chg="del">
        <pc:chgData name="XuMingle" userId="6accb246-f179-42e5-8cc4-2c1a8de5b234" providerId="ADAL" clId="{0E601E55-D5AE-49BE-9A12-77034AC5D503}" dt="2022-11-28T07:16:48.752" v="27" actId="47"/>
        <pc:sldMkLst>
          <pc:docMk/>
          <pc:sldMk cId="878714524" sldId="344"/>
        </pc:sldMkLst>
      </pc:sldChg>
      <pc:sldChg chg="del">
        <pc:chgData name="XuMingle" userId="6accb246-f179-42e5-8cc4-2c1a8de5b234" providerId="ADAL" clId="{0E601E55-D5AE-49BE-9A12-77034AC5D503}" dt="2022-11-28T07:16:48.872" v="29" actId="47"/>
        <pc:sldMkLst>
          <pc:docMk/>
          <pc:sldMk cId="4197187181" sldId="345"/>
        </pc:sldMkLst>
      </pc:sldChg>
      <pc:sldChg chg="del">
        <pc:chgData name="XuMingle" userId="6accb246-f179-42e5-8cc4-2c1a8de5b234" providerId="ADAL" clId="{0E601E55-D5AE-49BE-9A12-77034AC5D503}" dt="2022-11-28T07:16:49.094" v="30" actId="47"/>
        <pc:sldMkLst>
          <pc:docMk/>
          <pc:sldMk cId="1032305989" sldId="346"/>
        </pc:sldMkLst>
      </pc:sldChg>
      <pc:sldChg chg="del">
        <pc:chgData name="XuMingle" userId="6accb246-f179-42e5-8cc4-2c1a8de5b234" providerId="ADAL" clId="{0E601E55-D5AE-49BE-9A12-77034AC5D503}" dt="2022-11-28T07:16:49.191" v="31" actId="47"/>
        <pc:sldMkLst>
          <pc:docMk/>
          <pc:sldMk cId="2873383622" sldId="347"/>
        </pc:sldMkLst>
      </pc:sldChg>
      <pc:sldChg chg="del">
        <pc:chgData name="XuMingle" userId="6accb246-f179-42e5-8cc4-2c1a8de5b234" providerId="ADAL" clId="{0E601E55-D5AE-49BE-9A12-77034AC5D503}" dt="2022-11-28T07:16:49.298" v="32" actId="47"/>
        <pc:sldMkLst>
          <pc:docMk/>
          <pc:sldMk cId="3017195660" sldId="348"/>
        </pc:sldMkLst>
      </pc:sldChg>
      <pc:sldChg chg="del">
        <pc:chgData name="XuMingle" userId="6accb246-f179-42e5-8cc4-2c1a8de5b234" providerId="ADAL" clId="{0E601E55-D5AE-49BE-9A12-77034AC5D503}" dt="2022-11-28T07:16:49.343" v="33" actId="47"/>
        <pc:sldMkLst>
          <pc:docMk/>
          <pc:sldMk cId="3781343517" sldId="350"/>
        </pc:sldMkLst>
      </pc:sldChg>
      <pc:sldChg chg="del">
        <pc:chgData name="XuMingle" userId="6accb246-f179-42e5-8cc4-2c1a8de5b234" providerId="ADAL" clId="{0E601E55-D5AE-49BE-9A12-77034AC5D503}" dt="2022-11-28T07:16:49.382" v="34" actId="47"/>
        <pc:sldMkLst>
          <pc:docMk/>
          <pc:sldMk cId="3167019417" sldId="351"/>
        </pc:sldMkLst>
      </pc:sldChg>
      <pc:sldChg chg="del">
        <pc:chgData name="XuMingle" userId="6accb246-f179-42e5-8cc4-2c1a8de5b234" providerId="ADAL" clId="{0E601E55-D5AE-49BE-9A12-77034AC5D503}" dt="2022-11-28T07:16:49.422" v="35" actId="47"/>
        <pc:sldMkLst>
          <pc:docMk/>
          <pc:sldMk cId="3063521669" sldId="352"/>
        </pc:sldMkLst>
      </pc:sldChg>
      <pc:sldChg chg="del">
        <pc:chgData name="XuMingle" userId="6accb246-f179-42e5-8cc4-2c1a8de5b234" providerId="ADAL" clId="{0E601E55-D5AE-49BE-9A12-77034AC5D503}" dt="2022-11-28T07:16:49.460" v="36" actId="47"/>
        <pc:sldMkLst>
          <pc:docMk/>
          <pc:sldMk cId="200928667" sldId="353"/>
        </pc:sldMkLst>
      </pc:sldChg>
      <pc:sldChg chg="del">
        <pc:chgData name="XuMingle" userId="6accb246-f179-42e5-8cc4-2c1a8de5b234" providerId="ADAL" clId="{0E601E55-D5AE-49BE-9A12-77034AC5D503}" dt="2022-11-28T07:16:49.502" v="37" actId="47"/>
        <pc:sldMkLst>
          <pc:docMk/>
          <pc:sldMk cId="3584283917" sldId="354"/>
        </pc:sldMkLst>
      </pc:sldChg>
      <pc:sldChg chg="del">
        <pc:chgData name="XuMingle" userId="6accb246-f179-42e5-8cc4-2c1a8de5b234" providerId="ADAL" clId="{0E601E55-D5AE-49BE-9A12-77034AC5D503}" dt="2022-11-28T07:16:50.454" v="40" actId="47"/>
        <pc:sldMkLst>
          <pc:docMk/>
          <pc:sldMk cId="2654515659" sldId="357"/>
        </pc:sldMkLst>
      </pc:sldChg>
      <pc:sldChg chg="del">
        <pc:chgData name="XuMingle" userId="6accb246-f179-42e5-8cc4-2c1a8de5b234" providerId="ADAL" clId="{0E601E55-D5AE-49BE-9A12-77034AC5D503}" dt="2022-11-28T07:16:50.525" v="41" actId="47"/>
        <pc:sldMkLst>
          <pc:docMk/>
          <pc:sldMk cId="1484754753" sldId="358"/>
        </pc:sldMkLst>
      </pc:sldChg>
      <pc:sldChg chg="del">
        <pc:chgData name="XuMingle" userId="6accb246-f179-42e5-8cc4-2c1a8de5b234" providerId="ADAL" clId="{0E601E55-D5AE-49BE-9A12-77034AC5D503}" dt="2022-11-28T07:16:50.593" v="42" actId="47"/>
        <pc:sldMkLst>
          <pc:docMk/>
          <pc:sldMk cId="2681331595" sldId="359"/>
        </pc:sldMkLst>
      </pc:sldChg>
      <pc:sldChg chg="del">
        <pc:chgData name="XuMingle" userId="6accb246-f179-42e5-8cc4-2c1a8de5b234" providerId="ADAL" clId="{0E601E55-D5AE-49BE-9A12-77034AC5D503}" dt="2022-11-28T07:17:00.937" v="43" actId="47"/>
        <pc:sldMkLst>
          <pc:docMk/>
          <pc:sldMk cId="3846591197" sldId="360"/>
        </pc:sldMkLst>
      </pc:sldChg>
      <pc:sldChg chg="del">
        <pc:chgData name="XuMingle" userId="6accb246-f179-42e5-8cc4-2c1a8de5b234" providerId="ADAL" clId="{0E601E55-D5AE-49BE-9A12-77034AC5D503}" dt="2022-11-28T07:17:00.937" v="43" actId="47"/>
        <pc:sldMkLst>
          <pc:docMk/>
          <pc:sldMk cId="3076822472" sldId="361"/>
        </pc:sldMkLst>
      </pc:sldChg>
      <pc:sldChg chg="del">
        <pc:chgData name="XuMingle" userId="6accb246-f179-42e5-8cc4-2c1a8de5b234" providerId="ADAL" clId="{0E601E55-D5AE-49BE-9A12-77034AC5D503}" dt="2022-11-28T07:17:00.937" v="43" actId="47"/>
        <pc:sldMkLst>
          <pc:docMk/>
          <pc:sldMk cId="1690339632" sldId="362"/>
        </pc:sldMkLst>
      </pc:sldChg>
      <pc:sldChg chg="del">
        <pc:chgData name="XuMingle" userId="6accb246-f179-42e5-8cc4-2c1a8de5b234" providerId="ADAL" clId="{0E601E55-D5AE-49BE-9A12-77034AC5D503}" dt="2022-11-28T07:17:00.937" v="43" actId="47"/>
        <pc:sldMkLst>
          <pc:docMk/>
          <pc:sldMk cId="1078190044" sldId="363"/>
        </pc:sldMkLst>
      </pc:sldChg>
      <pc:sldChg chg="del">
        <pc:chgData name="XuMingle" userId="6accb246-f179-42e5-8cc4-2c1a8de5b234" providerId="ADAL" clId="{0E601E55-D5AE-49BE-9A12-77034AC5D503}" dt="2022-11-28T07:17:00.937" v="43" actId="47"/>
        <pc:sldMkLst>
          <pc:docMk/>
          <pc:sldMk cId="1235379836" sldId="364"/>
        </pc:sldMkLst>
      </pc:sldChg>
      <pc:sldChg chg="del">
        <pc:chgData name="XuMingle" userId="6accb246-f179-42e5-8cc4-2c1a8de5b234" providerId="ADAL" clId="{0E601E55-D5AE-49BE-9A12-77034AC5D503}" dt="2022-11-28T07:17:00.937" v="43" actId="47"/>
        <pc:sldMkLst>
          <pc:docMk/>
          <pc:sldMk cId="285288470" sldId="365"/>
        </pc:sldMkLst>
      </pc:sldChg>
      <pc:sldChg chg="del">
        <pc:chgData name="XuMingle" userId="6accb246-f179-42e5-8cc4-2c1a8de5b234" providerId="ADAL" clId="{0E601E55-D5AE-49BE-9A12-77034AC5D503}" dt="2022-11-28T07:17:00.937" v="43" actId="47"/>
        <pc:sldMkLst>
          <pc:docMk/>
          <pc:sldMk cId="2423271636" sldId="367"/>
        </pc:sldMkLst>
      </pc:sldChg>
      <pc:sldChg chg="del">
        <pc:chgData name="XuMingle" userId="6accb246-f179-42e5-8cc4-2c1a8de5b234" providerId="ADAL" clId="{0E601E55-D5AE-49BE-9A12-77034AC5D503}" dt="2022-11-28T07:17:00.937" v="43" actId="47"/>
        <pc:sldMkLst>
          <pc:docMk/>
          <pc:sldMk cId="2318993376" sldId="368"/>
        </pc:sldMkLst>
      </pc:sldChg>
      <pc:sldChg chg="del">
        <pc:chgData name="XuMingle" userId="6accb246-f179-42e5-8cc4-2c1a8de5b234" providerId="ADAL" clId="{0E601E55-D5AE-49BE-9A12-77034AC5D503}" dt="2022-11-28T07:17:00.937" v="43" actId="47"/>
        <pc:sldMkLst>
          <pc:docMk/>
          <pc:sldMk cId="1603675724" sldId="369"/>
        </pc:sldMkLst>
      </pc:sldChg>
      <pc:sldChg chg="del">
        <pc:chgData name="XuMingle" userId="6accb246-f179-42e5-8cc4-2c1a8de5b234" providerId="ADAL" clId="{0E601E55-D5AE-49BE-9A12-77034AC5D503}" dt="2022-11-28T07:17:00.937" v="43" actId="47"/>
        <pc:sldMkLst>
          <pc:docMk/>
          <pc:sldMk cId="1580978772" sldId="371"/>
        </pc:sldMkLst>
      </pc:sldChg>
      <pc:sldChg chg="del">
        <pc:chgData name="XuMingle" userId="6accb246-f179-42e5-8cc4-2c1a8de5b234" providerId="ADAL" clId="{0E601E55-D5AE-49BE-9A12-77034AC5D503}" dt="2022-11-28T07:17:00.937" v="43" actId="47"/>
        <pc:sldMkLst>
          <pc:docMk/>
          <pc:sldMk cId="1181882823" sldId="372"/>
        </pc:sldMkLst>
      </pc:sldChg>
      <pc:sldChg chg="del">
        <pc:chgData name="XuMingle" userId="6accb246-f179-42e5-8cc4-2c1a8de5b234" providerId="ADAL" clId="{0E601E55-D5AE-49BE-9A12-77034AC5D503}" dt="2022-11-28T07:17:00.937" v="43" actId="47"/>
        <pc:sldMkLst>
          <pc:docMk/>
          <pc:sldMk cId="4013576626" sldId="373"/>
        </pc:sldMkLst>
      </pc:sldChg>
      <pc:sldChg chg="del">
        <pc:chgData name="XuMingle" userId="6accb246-f179-42e5-8cc4-2c1a8de5b234" providerId="ADAL" clId="{0E601E55-D5AE-49BE-9A12-77034AC5D503}" dt="2022-11-28T07:17:00.937" v="43" actId="47"/>
        <pc:sldMkLst>
          <pc:docMk/>
          <pc:sldMk cId="756476919" sldId="374"/>
        </pc:sldMkLst>
      </pc:sldChg>
      <pc:sldChg chg="del">
        <pc:chgData name="XuMingle" userId="6accb246-f179-42e5-8cc4-2c1a8de5b234" providerId="ADAL" clId="{0E601E55-D5AE-49BE-9A12-77034AC5D503}" dt="2022-11-28T07:17:00.937" v="43" actId="47"/>
        <pc:sldMkLst>
          <pc:docMk/>
          <pc:sldMk cId="1323245442" sldId="375"/>
        </pc:sldMkLst>
      </pc:sldChg>
      <pc:sldChg chg="del">
        <pc:chgData name="XuMingle" userId="6accb246-f179-42e5-8cc4-2c1a8de5b234" providerId="ADAL" clId="{0E601E55-D5AE-49BE-9A12-77034AC5D503}" dt="2022-11-28T07:17:00.937" v="43" actId="47"/>
        <pc:sldMkLst>
          <pc:docMk/>
          <pc:sldMk cId="98648559" sldId="376"/>
        </pc:sldMkLst>
      </pc:sldChg>
      <pc:sldChg chg="del">
        <pc:chgData name="XuMingle" userId="6accb246-f179-42e5-8cc4-2c1a8de5b234" providerId="ADAL" clId="{0E601E55-D5AE-49BE-9A12-77034AC5D503}" dt="2022-11-28T07:17:00.937" v="43" actId="47"/>
        <pc:sldMkLst>
          <pc:docMk/>
          <pc:sldMk cId="12179632" sldId="377"/>
        </pc:sldMkLst>
      </pc:sldChg>
      <pc:sldChg chg="del">
        <pc:chgData name="XuMingle" userId="6accb246-f179-42e5-8cc4-2c1a8de5b234" providerId="ADAL" clId="{0E601E55-D5AE-49BE-9A12-77034AC5D503}" dt="2022-11-28T07:17:00.937" v="43" actId="47"/>
        <pc:sldMkLst>
          <pc:docMk/>
          <pc:sldMk cId="414123137" sldId="378"/>
        </pc:sldMkLst>
      </pc:sldChg>
      <pc:sldChg chg="del">
        <pc:chgData name="XuMingle" userId="6accb246-f179-42e5-8cc4-2c1a8de5b234" providerId="ADAL" clId="{0E601E55-D5AE-49BE-9A12-77034AC5D503}" dt="2022-11-28T07:17:00.937" v="43" actId="47"/>
        <pc:sldMkLst>
          <pc:docMk/>
          <pc:sldMk cId="4258466962" sldId="379"/>
        </pc:sldMkLst>
      </pc:sldChg>
      <pc:sldChg chg="del">
        <pc:chgData name="XuMingle" userId="6accb246-f179-42e5-8cc4-2c1a8de5b234" providerId="ADAL" clId="{0E601E55-D5AE-49BE-9A12-77034AC5D503}" dt="2022-11-28T07:17:00.937" v="43" actId="47"/>
        <pc:sldMkLst>
          <pc:docMk/>
          <pc:sldMk cId="3123981299" sldId="380"/>
        </pc:sldMkLst>
      </pc:sldChg>
      <pc:sldChg chg="del">
        <pc:chgData name="XuMingle" userId="6accb246-f179-42e5-8cc4-2c1a8de5b234" providerId="ADAL" clId="{0E601E55-D5AE-49BE-9A12-77034AC5D503}" dt="2022-11-28T07:17:00.937" v="43" actId="47"/>
        <pc:sldMkLst>
          <pc:docMk/>
          <pc:sldMk cId="80504730" sldId="381"/>
        </pc:sldMkLst>
      </pc:sldChg>
      <pc:sldChg chg="del">
        <pc:chgData name="XuMingle" userId="6accb246-f179-42e5-8cc4-2c1a8de5b234" providerId="ADAL" clId="{0E601E55-D5AE-49BE-9A12-77034AC5D503}" dt="2022-11-28T07:17:00.937" v="43" actId="47"/>
        <pc:sldMkLst>
          <pc:docMk/>
          <pc:sldMk cId="617205826" sldId="382"/>
        </pc:sldMkLst>
      </pc:sldChg>
      <pc:sldChg chg="del">
        <pc:chgData name="XuMingle" userId="6accb246-f179-42e5-8cc4-2c1a8de5b234" providerId="ADAL" clId="{0E601E55-D5AE-49BE-9A12-77034AC5D503}" dt="2022-11-28T07:17:00.937" v="43" actId="47"/>
        <pc:sldMkLst>
          <pc:docMk/>
          <pc:sldMk cId="630870169" sldId="383"/>
        </pc:sldMkLst>
      </pc:sldChg>
      <pc:sldChg chg="del">
        <pc:chgData name="XuMingle" userId="6accb246-f179-42e5-8cc4-2c1a8de5b234" providerId="ADAL" clId="{0E601E55-D5AE-49BE-9A12-77034AC5D503}" dt="2022-11-28T07:17:00.937" v="43" actId="47"/>
        <pc:sldMkLst>
          <pc:docMk/>
          <pc:sldMk cId="2696455467" sldId="384"/>
        </pc:sldMkLst>
      </pc:sldChg>
      <pc:sldChg chg="del">
        <pc:chgData name="XuMingle" userId="6accb246-f179-42e5-8cc4-2c1a8de5b234" providerId="ADAL" clId="{0E601E55-D5AE-49BE-9A12-77034AC5D503}" dt="2022-11-28T07:17:00.937" v="43" actId="47"/>
        <pc:sldMkLst>
          <pc:docMk/>
          <pc:sldMk cId="2050981879" sldId="385"/>
        </pc:sldMkLst>
      </pc:sldChg>
      <pc:sldChg chg="del">
        <pc:chgData name="XuMingle" userId="6accb246-f179-42e5-8cc4-2c1a8de5b234" providerId="ADAL" clId="{0E601E55-D5AE-49BE-9A12-77034AC5D503}" dt="2022-11-28T07:17:00.937" v="43" actId="47"/>
        <pc:sldMkLst>
          <pc:docMk/>
          <pc:sldMk cId="2256922826" sldId="386"/>
        </pc:sldMkLst>
      </pc:sldChg>
      <pc:sldChg chg="del">
        <pc:chgData name="XuMingle" userId="6accb246-f179-42e5-8cc4-2c1a8de5b234" providerId="ADAL" clId="{0E601E55-D5AE-49BE-9A12-77034AC5D503}" dt="2022-11-28T07:17:00.937" v="43" actId="47"/>
        <pc:sldMkLst>
          <pc:docMk/>
          <pc:sldMk cId="3850188783" sldId="387"/>
        </pc:sldMkLst>
      </pc:sldChg>
      <pc:sldChg chg="del">
        <pc:chgData name="XuMingle" userId="6accb246-f179-42e5-8cc4-2c1a8de5b234" providerId="ADAL" clId="{0E601E55-D5AE-49BE-9A12-77034AC5D503}" dt="2022-11-28T07:17:00.937" v="43" actId="47"/>
        <pc:sldMkLst>
          <pc:docMk/>
          <pc:sldMk cId="2041067279" sldId="388"/>
        </pc:sldMkLst>
      </pc:sldChg>
      <pc:sldChg chg="del">
        <pc:chgData name="XuMingle" userId="6accb246-f179-42e5-8cc4-2c1a8de5b234" providerId="ADAL" clId="{0E601E55-D5AE-49BE-9A12-77034AC5D503}" dt="2022-11-28T07:17:00.937" v="43" actId="47"/>
        <pc:sldMkLst>
          <pc:docMk/>
          <pc:sldMk cId="2473004873" sldId="389"/>
        </pc:sldMkLst>
      </pc:sldChg>
      <pc:sldChg chg="del">
        <pc:chgData name="XuMingle" userId="6accb246-f179-42e5-8cc4-2c1a8de5b234" providerId="ADAL" clId="{0E601E55-D5AE-49BE-9A12-77034AC5D503}" dt="2022-11-28T07:17:00.937" v="43" actId="47"/>
        <pc:sldMkLst>
          <pc:docMk/>
          <pc:sldMk cId="1446071783" sldId="390"/>
        </pc:sldMkLst>
      </pc:sldChg>
      <pc:sldChg chg="del">
        <pc:chgData name="XuMingle" userId="6accb246-f179-42e5-8cc4-2c1a8de5b234" providerId="ADAL" clId="{0E601E55-D5AE-49BE-9A12-77034AC5D503}" dt="2022-11-28T07:17:00.937" v="43" actId="47"/>
        <pc:sldMkLst>
          <pc:docMk/>
          <pc:sldMk cId="2127045895" sldId="391"/>
        </pc:sldMkLst>
      </pc:sldChg>
      <pc:sldChg chg="del">
        <pc:chgData name="XuMingle" userId="6accb246-f179-42e5-8cc4-2c1a8de5b234" providerId="ADAL" clId="{0E601E55-D5AE-49BE-9A12-77034AC5D503}" dt="2022-11-28T07:16:46.263" v="0" actId="47"/>
        <pc:sldMkLst>
          <pc:docMk/>
          <pc:sldMk cId="1472629936" sldId="393"/>
        </pc:sldMkLst>
      </pc:sldChg>
      <pc:sldChg chg="del">
        <pc:chgData name="XuMingle" userId="6accb246-f179-42e5-8cc4-2c1a8de5b234" providerId="ADAL" clId="{0E601E55-D5AE-49BE-9A12-77034AC5D503}" dt="2022-11-28T07:16:48.256" v="22" actId="47"/>
        <pc:sldMkLst>
          <pc:docMk/>
          <pc:sldMk cId="1336198951" sldId="394"/>
        </pc:sldMkLst>
      </pc:sldChg>
      <pc:sldChg chg="del">
        <pc:chgData name="XuMingle" userId="6accb246-f179-42e5-8cc4-2c1a8de5b234" providerId="ADAL" clId="{0E601E55-D5AE-49BE-9A12-77034AC5D503}" dt="2022-11-28T07:17:00.937" v="43" actId="47"/>
        <pc:sldMkLst>
          <pc:docMk/>
          <pc:sldMk cId="2006888171" sldId="395"/>
        </pc:sldMkLst>
      </pc:sldChg>
      <pc:sldChg chg="del">
        <pc:chgData name="XuMingle" userId="6accb246-f179-42e5-8cc4-2c1a8de5b234" providerId="ADAL" clId="{0E601E55-D5AE-49BE-9A12-77034AC5D503}" dt="2022-11-28T07:16:48.794" v="28" actId="47"/>
        <pc:sldMkLst>
          <pc:docMk/>
          <pc:sldMk cId="958519771" sldId="396"/>
        </pc:sldMkLst>
      </pc:sldChg>
      <pc:sldChg chg="del">
        <pc:chgData name="XuMingle" userId="6accb246-f179-42e5-8cc4-2c1a8de5b234" providerId="ADAL" clId="{0E601E55-D5AE-49BE-9A12-77034AC5D503}" dt="2022-11-28T07:16:46.586" v="2" actId="47"/>
        <pc:sldMkLst>
          <pc:docMk/>
          <pc:sldMk cId="2955887615" sldId="397"/>
        </pc:sldMkLst>
      </pc:sldChg>
      <pc:sldChg chg="del">
        <pc:chgData name="XuMingle" userId="6accb246-f179-42e5-8cc4-2c1a8de5b234" providerId="ADAL" clId="{0E601E55-D5AE-49BE-9A12-77034AC5D503}" dt="2022-11-28T07:16:47.133" v="3" actId="47"/>
        <pc:sldMkLst>
          <pc:docMk/>
          <pc:sldMk cId="1263725448" sldId="398"/>
        </pc:sldMkLst>
      </pc:sldChg>
      <pc:sldChg chg="del">
        <pc:chgData name="XuMingle" userId="6accb246-f179-42e5-8cc4-2c1a8de5b234" providerId="ADAL" clId="{0E601E55-D5AE-49BE-9A12-77034AC5D503}" dt="2022-11-28T07:17:00.937" v="43" actId="47"/>
        <pc:sldMkLst>
          <pc:docMk/>
          <pc:sldMk cId="3479134105" sldId="399"/>
        </pc:sldMkLst>
      </pc:sldChg>
    </pc:docChg>
  </pc:docChgLst>
  <pc:docChgLst>
    <pc:chgData name="XuMingle" userId="6accb246-f179-42e5-8cc4-2c1a8de5b234" providerId="ADAL" clId="{9291BA73-CEAC-4D9B-B810-F489E796CD15}"/>
    <pc:docChg chg="undo custSel addSld delSld delSection modSection">
      <pc:chgData name="XuMingle" userId="6accb246-f179-42e5-8cc4-2c1a8de5b234" providerId="ADAL" clId="{9291BA73-CEAC-4D9B-B810-F489E796CD15}" dt="2022-11-30T01:36:33.442" v="23" actId="17853"/>
      <pc:docMkLst>
        <pc:docMk/>
      </pc:docMkLst>
      <pc:sldChg chg="new del">
        <pc:chgData name="XuMingle" userId="6accb246-f179-42e5-8cc4-2c1a8de5b234" providerId="ADAL" clId="{9291BA73-CEAC-4D9B-B810-F489E796CD15}" dt="2022-11-30T01:36:17.962" v="21" actId="680"/>
        <pc:sldMkLst>
          <pc:docMk/>
          <pc:sldMk cId="936920631" sldId="256"/>
        </pc:sldMkLst>
      </pc:sldChg>
      <pc:sldChg chg="add del">
        <pc:chgData name="XuMingle" userId="6accb246-f179-42e5-8cc4-2c1a8de5b234" providerId="ADAL" clId="{9291BA73-CEAC-4D9B-B810-F489E796CD15}" dt="2022-11-30T01:36:18.400" v="22" actId="47"/>
        <pc:sldMkLst>
          <pc:docMk/>
          <pc:sldMk cId="2558930132" sldId="256"/>
        </pc:sldMkLst>
      </pc:sldChg>
      <pc:sldChg chg="new del">
        <pc:chgData name="XuMingle" userId="6accb246-f179-42e5-8cc4-2c1a8de5b234" providerId="ADAL" clId="{9291BA73-CEAC-4D9B-B810-F489E796CD15}" dt="2022-11-30T01:36:15.620" v="19" actId="680"/>
        <pc:sldMkLst>
          <pc:docMk/>
          <pc:sldMk cId="2774037211" sldId="256"/>
        </pc:sldMkLst>
      </pc:sldChg>
      <pc:sldChg chg="del">
        <pc:chgData name="XuMingle" userId="6accb246-f179-42e5-8cc4-2c1a8de5b234" providerId="ADAL" clId="{9291BA73-CEAC-4D9B-B810-F489E796CD15}" dt="2022-11-30T01:36:02.601" v="2" actId="47"/>
        <pc:sldMkLst>
          <pc:docMk/>
          <pc:sldMk cId="3401848262" sldId="258"/>
        </pc:sldMkLst>
      </pc:sldChg>
      <pc:sldChg chg="del">
        <pc:chgData name="XuMingle" userId="6accb246-f179-42e5-8cc4-2c1a8de5b234" providerId="ADAL" clId="{9291BA73-CEAC-4D9B-B810-F489E796CD15}" dt="2022-11-30T01:36:02.535" v="1" actId="47"/>
        <pc:sldMkLst>
          <pc:docMk/>
          <pc:sldMk cId="4289646740" sldId="259"/>
        </pc:sldMkLst>
      </pc:sldChg>
      <pc:sldChg chg="del">
        <pc:chgData name="XuMingle" userId="6accb246-f179-42e5-8cc4-2c1a8de5b234" providerId="ADAL" clId="{9291BA73-CEAC-4D9B-B810-F489E796CD15}" dt="2022-11-30T01:36:02.652" v="3" actId="47"/>
        <pc:sldMkLst>
          <pc:docMk/>
          <pc:sldMk cId="3355501188" sldId="260"/>
        </pc:sldMkLst>
      </pc:sldChg>
      <pc:sldChg chg="del">
        <pc:chgData name="XuMingle" userId="6accb246-f179-42e5-8cc4-2c1a8de5b234" providerId="ADAL" clId="{9291BA73-CEAC-4D9B-B810-F489E796CD15}" dt="2022-11-30T01:36:02.700" v="4" actId="47"/>
        <pc:sldMkLst>
          <pc:docMk/>
          <pc:sldMk cId="1588436497" sldId="261"/>
        </pc:sldMkLst>
      </pc:sldChg>
      <pc:sldChg chg="del">
        <pc:chgData name="XuMingle" userId="6accb246-f179-42e5-8cc4-2c1a8de5b234" providerId="ADAL" clId="{9291BA73-CEAC-4D9B-B810-F489E796CD15}" dt="2022-11-30T01:36:05.193" v="10" actId="47"/>
        <pc:sldMkLst>
          <pc:docMk/>
          <pc:sldMk cId="1414580034" sldId="262"/>
        </pc:sldMkLst>
      </pc:sldChg>
      <pc:sldChg chg="del">
        <pc:chgData name="XuMingle" userId="6accb246-f179-42e5-8cc4-2c1a8de5b234" providerId="ADAL" clId="{9291BA73-CEAC-4D9B-B810-F489E796CD15}" dt="2022-11-30T01:36:05.262" v="11" actId="47"/>
        <pc:sldMkLst>
          <pc:docMk/>
          <pc:sldMk cId="300201312" sldId="264"/>
        </pc:sldMkLst>
      </pc:sldChg>
      <pc:sldChg chg="del">
        <pc:chgData name="XuMingle" userId="6accb246-f179-42e5-8cc4-2c1a8de5b234" providerId="ADAL" clId="{9291BA73-CEAC-4D9B-B810-F489E796CD15}" dt="2022-11-30T01:36:02.963" v="6" actId="47"/>
        <pc:sldMkLst>
          <pc:docMk/>
          <pc:sldMk cId="1564498935" sldId="266"/>
        </pc:sldMkLst>
      </pc:sldChg>
      <pc:sldChg chg="del">
        <pc:chgData name="XuMingle" userId="6accb246-f179-42e5-8cc4-2c1a8de5b234" providerId="ADAL" clId="{9291BA73-CEAC-4D9B-B810-F489E796CD15}" dt="2022-11-30T01:36:02.876" v="5" actId="47"/>
        <pc:sldMkLst>
          <pc:docMk/>
          <pc:sldMk cId="324104974" sldId="267"/>
        </pc:sldMkLst>
      </pc:sldChg>
      <pc:sldChg chg="del">
        <pc:chgData name="XuMingle" userId="6accb246-f179-42e5-8cc4-2c1a8de5b234" providerId="ADAL" clId="{9291BA73-CEAC-4D9B-B810-F489E796CD15}" dt="2022-11-30T01:36:05.898" v="15" actId="47"/>
        <pc:sldMkLst>
          <pc:docMk/>
          <pc:sldMk cId="33884798" sldId="268"/>
        </pc:sldMkLst>
      </pc:sldChg>
      <pc:sldChg chg="del">
        <pc:chgData name="XuMingle" userId="6accb246-f179-42e5-8cc4-2c1a8de5b234" providerId="ADAL" clId="{9291BA73-CEAC-4D9B-B810-F489E796CD15}" dt="2022-11-30T01:36:02.458" v="0" actId="47"/>
        <pc:sldMkLst>
          <pc:docMk/>
          <pc:sldMk cId="2782038630" sldId="269"/>
        </pc:sldMkLst>
      </pc:sldChg>
      <pc:sldChg chg="del">
        <pc:chgData name="XuMingle" userId="6accb246-f179-42e5-8cc4-2c1a8de5b234" providerId="ADAL" clId="{9291BA73-CEAC-4D9B-B810-F489E796CD15}" dt="2022-11-30T01:36:03.814" v="7" actId="47"/>
        <pc:sldMkLst>
          <pc:docMk/>
          <pc:sldMk cId="3808574737" sldId="270"/>
        </pc:sldMkLst>
      </pc:sldChg>
      <pc:sldChg chg="del">
        <pc:chgData name="XuMingle" userId="6accb246-f179-42e5-8cc4-2c1a8de5b234" providerId="ADAL" clId="{9291BA73-CEAC-4D9B-B810-F489E796CD15}" dt="2022-11-30T01:36:04.030" v="9" actId="47"/>
        <pc:sldMkLst>
          <pc:docMk/>
          <pc:sldMk cId="2134807476" sldId="271"/>
        </pc:sldMkLst>
      </pc:sldChg>
      <pc:sldChg chg="del">
        <pc:chgData name="XuMingle" userId="6accb246-f179-42e5-8cc4-2c1a8de5b234" providerId="ADAL" clId="{9291BA73-CEAC-4D9B-B810-F489E796CD15}" dt="2022-11-30T01:36:03.885" v="8" actId="47"/>
        <pc:sldMkLst>
          <pc:docMk/>
          <pc:sldMk cId="4115010960" sldId="272"/>
        </pc:sldMkLst>
      </pc:sldChg>
      <pc:sldChg chg="del">
        <pc:chgData name="XuMingle" userId="6accb246-f179-42e5-8cc4-2c1a8de5b234" providerId="ADAL" clId="{9291BA73-CEAC-4D9B-B810-F489E796CD15}" dt="2022-11-30T01:36:05.506" v="13" actId="47"/>
        <pc:sldMkLst>
          <pc:docMk/>
          <pc:sldMk cId="3773908884" sldId="274"/>
        </pc:sldMkLst>
      </pc:sldChg>
      <pc:sldChg chg="del">
        <pc:chgData name="XuMingle" userId="6accb246-f179-42e5-8cc4-2c1a8de5b234" providerId="ADAL" clId="{9291BA73-CEAC-4D9B-B810-F489E796CD15}" dt="2022-11-30T01:36:05.317" v="12" actId="47"/>
        <pc:sldMkLst>
          <pc:docMk/>
          <pc:sldMk cId="182292710" sldId="275"/>
        </pc:sldMkLst>
      </pc:sldChg>
      <pc:sldChg chg="del">
        <pc:chgData name="XuMingle" userId="6accb246-f179-42e5-8cc4-2c1a8de5b234" providerId="ADAL" clId="{9291BA73-CEAC-4D9B-B810-F489E796CD15}" dt="2022-11-30T01:36:05.689" v="14" actId="47"/>
        <pc:sldMkLst>
          <pc:docMk/>
          <pc:sldMk cId="3026645489" sldId="276"/>
        </pc:sldMkLst>
      </pc:sldChg>
      <pc:sldChg chg="del">
        <pc:chgData name="XuMingle" userId="6accb246-f179-42e5-8cc4-2c1a8de5b234" providerId="ADAL" clId="{9291BA73-CEAC-4D9B-B810-F489E796CD15}" dt="2022-11-30T01:36:06.460" v="16" actId="47"/>
        <pc:sldMkLst>
          <pc:docMk/>
          <pc:sldMk cId="1138948444" sldId="277"/>
        </pc:sldMkLst>
      </pc:sldChg>
    </pc:docChg>
  </pc:docChgLst>
  <pc:docChgLst>
    <pc:chgData name="XuMingle" userId="6accb246-f179-42e5-8cc4-2c1a8de5b234" providerId="ADAL" clId="{8A5C591F-671A-4F6C-B1D7-4690CD343DE4}"/>
    <pc:docChg chg="undo redo custSel addSld delSld modSld sldOrd modMainMaster">
      <pc:chgData name="XuMingle" userId="6accb246-f179-42e5-8cc4-2c1a8de5b234" providerId="ADAL" clId="{8A5C591F-671A-4F6C-B1D7-4690CD343DE4}" dt="2023-01-06T00:52:40.797" v="8309" actId="207"/>
      <pc:docMkLst>
        <pc:docMk/>
      </pc:docMkLst>
      <pc:sldChg chg="addSp delSp modSp mod modNotesTx">
        <pc:chgData name="XuMingle" userId="6accb246-f179-42e5-8cc4-2c1a8de5b234" providerId="ADAL" clId="{8A5C591F-671A-4F6C-B1D7-4690CD343DE4}" dt="2022-12-27T20:47:05.723" v="2512" actId="12788"/>
        <pc:sldMkLst>
          <pc:docMk/>
          <pc:sldMk cId="2558930132" sldId="256"/>
        </pc:sldMkLst>
        <pc:spChg chg="mod">
          <ac:chgData name="XuMingle" userId="6accb246-f179-42e5-8cc4-2c1a8de5b234" providerId="ADAL" clId="{8A5C591F-671A-4F6C-B1D7-4690CD343DE4}" dt="2022-12-27T17:51:34.696" v="24" actId="6549"/>
          <ac:spMkLst>
            <pc:docMk/>
            <pc:sldMk cId="2558930132" sldId="256"/>
            <ac:spMk id="2" creationId="{402838FA-C2C9-8EA3-4B67-9325922EAFE4}"/>
          </ac:spMkLst>
        </pc:spChg>
        <pc:spChg chg="mod">
          <ac:chgData name="XuMingle" userId="6accb246-f179-42e5-8cc4-2c1a8de5b234" providerId="ADAL" clId="{8A5C591F-671A-4F6C-B1D7-4690CD343DE4}" dt="2022-12-27T17:51:57.083" v="56" actId="20577"/>
          <ac:spMkLst>
            <pc:docMk/>
            <pc:sldMk cId="2558930132" sldId="256"/>
            <ac:spMk id="3" creationId="{8C977B0B-78A5-9FBE-03C9-C6E3918D24B7}"/>
          </ac:spMkLst>
        </pc:spChg>
        <pc:picChg chg="del mod">
          <ac:chgData name="XuMingle" userId="6accb246-f179-42e5-8cc4-2c1a8de5b234" providerId="ADAL" clId="{8A5C591F-671A-4F6C-B1D7-4690CD343DE4}" dt="2022-12-27T09:04:13.440" v="4" actId="478"/>
          <ac:picMkLst>
            <pc:docMk/>
            <pc:sldMk cId="2558930132" sldId="256"/>
            <ac:picMk id="4" creationId="{8F255DCE-AF1C-7469-80B3-C5BF29FD0FBD}"/>
          </ac:picMkLst>
        </pc:picChg>
        <pc:picChg chg="add mod">
          <ac:chgData name="XuMingle" userId="6accb246-f179-42e5-8cc4-2c1a8de5b234" providerId="ADAL" clId="{8A5C591F-671A-4F6C-B1D7-4690CD343DE4}" dt="2022-12-27T20:47:05.723" v="2512" actId="12788"/>
          <ac:picMkLst>
            <pc:docMk/>
            <pc:sldMk cId="2558930132" sldId="256"/>
            <ac:picMk id="6" creationId="{47652FDA-28BF-4499-80B0-193637443113}"/>
          </ac:picMkLst>
        </pc:picChg>
      </pc:sldChg>
      <pc:sldChg chg="modSp new mod">
        <pc:chgData name="XuMingle" userId="6accb246-f179-42e5-8cc4-2c1a8de5b234" providerId="ADAL" clId="{8A5C591F-671A-4F6C-B1D7-4690CD343DE4}" dt="2023-01-02T23:54:02.155" v="3979" actId="20577"/>
        <pc:sldMkLst>
          <pc:docMk/>
          <pc:sldMk cId="1691287851" sldId="257"/>
        </pc:sldMkLst>
        <pc:spChg chg="mod">
          <ac:chgData name="XuMingle" userId="6accb246-f179-42e5-8cc4-2c1a8de5b234" providerId="ADAL" clId="{8A5C591F-671A-4F6C-B1D7-4690CD343DE4}" dt="2023-01-02T23:54:02.155" v="3979" actId="20577"/>
          <ac:spMkLst>
            <pc:docMk/>
            <pc:sldMk cId="1691287851" sldId="257"/>
            <ac:spMk id="2" creationId="{4030EDF6-DFB4-3673-405B-3E37F188F394}"/>
          </ac:spMkLst>
        </pc:spChg>
        <pc:spChg chg="mod">
          <ac:chgData name="XuMingle" userId="6accb246-f179-42e5-8cc4-2c1a8de5b234" providerId="ADAL" clId="{8A5C591F-671A-4F6C-B1D7-4690CD343DE4}" dt="2022-12-27T17:52:36.594" v="64" actId="20577"/>
          <ac:spMkLst>
            <pc:docMk/>
            <pc:sldMk cId="1691287851" sldId="257"/>
            <ac:spMk id="4" creationId="{EE7D2B9C-BA93-8656-A7C5-6078C023AB6E}"/>
          </ac:spMkLst>
        </pc:spChg>
      </pc:sldChg>
      <pc:sldChg chg="modSp new del mod">
        <pc:chgData name="XuMingle" userId="6accb246-f179-42e5-8cc4-2c1a8de5b234" providerId="ADAL" clId="{8A5C591F-671A-4F6C-B1D7-4690CD343DE4}" dt="2022-12-27T18:30:22.259" v="866" actId="47"/>
        <pc:sldMkLst>
          <pc:docMk/>
          <pc:sldMk cId="4173571147" sldId="258"/>
        </pc:sldMkLst>
        <pc:spChg chg="mod">
          <ac:chgData name="XuMingle" userId="6accb246-f179-42e5-8cc4-2c1a8de5b234" providerId="ADAL" clId="{8A5C591F-671A-4F6C-B1D7-4690CD343DE4}" dt="2022-12-27T17:57:57.873" v="211" actId="20577"/>
          <ac:spMkLst>
            <pc:docMk/>
            <pc:sldMk cId="4173571147" sldId="258"/>
            <ac:spMk id="4" creationId="{59B2A3E5-F8E8-8DF7-BD47-008C887D5C44}"/>
          </ac:spMkLst>
        </pc:spChg>
      </pc:sldChg>
      <pc:sldChg chg="addSp delSp modSp new mod ord">
        <pc:chgData name="XuMingle" userId="6accb246-f179-42e5-8cc4-2c1a8de5b234" providerId="ADAL" clId="{8A5C591F-671A-4F6C-B1D7-4690CD343DE4}" dt="2023-01-06T00:47:25.165" v="8072" actId="1076"/>
        <pc:sldMkLst>
          <pc:docMk/>
          <pc:sldMk cId="652199778" sldId="259"/>
        </pc:sldMkLst>
        <pc:spChg chg="mod">
          <ac:chgData name="XuMingle" userId="6accb246-f179-42e5-8cc4-2c1a8de5b234" providerId="ADAL" clId="{8A5C591F-671A-4F6C-B1D7-4690CD343DE4}" dt="2022-12-27T17:58:38.807" v="215"/>
          <ac:spMkLst>
            <pc:docMk/>
            <pc:sldMk cId="652199778" sldId="259"/>
            <ac:spMk id="2" creationId="{BE9766B6-9FEF-8A85-B292-A7CF9C7E8DEF}"/>
          </ac:spMkLst>
        </pc:spChg>
        <pc:spChg chg="add mod ord">
          <ac:chgData name="XuMingle" userId="6accb246-f179-42e5-8cc4-2c1a8de5b234" providerId="ADAL" clId="{8A5C591F-671A-4F6C-B1D7-4690CD343DE4}" dt="2023-01-06T00:47:04.551" v="8067"/>
          <ac:spMkLst>
            <pc:docMk/>
            <pc:sldMk cId="652199778" sldId="259"/>
            <ac:spMk id="4" creationId="{05C9D39D-9579-9836-888C-BEDE6DD9476D}"/>
          </ac:spMkLst>
        </pc:spChg>
        <pc:spChg chg="add mod">
          <ac:chgData name="XuMingle" userId="6accb246-f179-42e5-8cc4-2c1a8de5b234" providerId="ADAL" clId="{8A5C591F-671A-4F6C-B1D7-4690CD343DE4}" dt="2023-01-06T00:46:37.577" v="8063" actId="207"/>
          <ac:spMkLst>
            <pc:docMk/>
            <pc:sldMk cId="652199778" sldId="259"/>
            <ac:spMk id="6" creationId="{1F9598BD-D860-54F0-CEC4-5ED02696BD9F}"/>
          </ac:spMkLst>
        </pc:spChg>
        <pc:spChg chg="add mod">
          <ac:chgData name="XuMingle" userId="6accb246-f179-42e5-8cc4-2c1a8de5b234" providerId="ADAL" clId="{8A5C591F-671A-4F6C-B1D7-4690CD343DE4}" dt="2022-12-27T18:10:52.796" v="231"/>
          <ac:spMkLst>
            <pc:docMk/>
            <pc:sldMk cId="652199778" sldId="259"/>
            <ac:spMk id="7" creationId="{519FA74B-BDDB-93AD-9D6A-BFF99A657655}"/>
          </ac:spMkLst>
        </pc:spChg>
        <pc:spChg chg="add mod">
          <ac:chgData name="XuMingle" userId="6accb246-f179-42e5-8cc4-2c1a8de5b234" providerId="ADAL" clId="{8A5C591F-671A-4F6C-B1D7-4690CD343DE4}" dt="2022-12-27T18:17:28.960" v="375" actId="1076"/>
          <ac:spMkLst>
            <pc:docMk/>
            <pc:sldMk cId="652199778" sldId="259"/>
            <ac:spMk id="8" creationId="{80A72A56-CD08-3507-52E6-816523993916}"/>
          </ac:spMkLst>
        </pc:spChg>
        <pc:spChg chg="add mod">
          <ac:chgData name="XuMingle" userId="6accb246-f179-42e5-8cc4-2c1a8de5b234" providerId="ADAL" clId="{8A5C591F-671A-4F6C-B1D7-4690CD343DE4}" dt="2022-12-27T18:17:28.960" v="375" actId="1076"/>
          <ac:spMkLst>
            <pc:docMk/>
            <pc:sldMk cId="652199778" sldId="259"/>
            <ac:spMk id="9" creationId="{B9100DD7-D434-48D3-90E8-9E048F82FBAC}"/>
          </ac:spMkLst>
        </pc:spChg>
        <pc:spChg chg="add mod">
          <ac:chgData name="XuMingle" userId="6accb246-f179-42e5-8cc4-2c1a8de5b234" providerId="ADAL" clId="{8A5C591F-671A-4F6C-B1D7-4690CD343DE4}" dt="2022-12-27T18:17:28.960" v="375" actId="1076"/>
          <ac:spMkLst>
            <pc:docMk/>
            <pc:sldMk cId="652199778" sldId="259"/>
            <ac:spMk id="10" creationId="{91A33AA4-3AC9-8E72-E511-4ACC7DF3457E}"/>
          </ac:spMkLst>
        </pc:spChg>
        <pc:spChg chg="add mod">
          <ac:chgData name="XuMingle" userId="6accb246-f179-42e5-8cc4-2c1a8de5b234" providerId="ADAL" clId="{8A5C591F-671A-4F6C-B1D7-4690CD343DE4}" dt="2022-12-27T18:17:28.960" v="375" actId="1076"/>
          <ac:spMkLst>
            <pc:docMk/>
            <pc:sldMk cId="652199778" sldId="259"/>
            <ac:spMk id="11" creationId="{BF71B57E-C706-7E81-ED00-FFD527AAD073}"/>
          </ac:spMkLst>
        </pc:spChg>
        <pc:spChg chg="add mod">
          <ac:chgData name="XuMingle" userId="6accb246-f179-42e5-8cc4-2c1a8de5b234" providerId="ADAL" clId="{8A5C591F-671A-4F6C-B1D7-4690CD343DE4}" dt="2022-12-27T18:17:28.960" v="375" actId="1076"/>
          <ac:spMkLst>
            <pc:docMk/>
            <pc:sldMk cId="652199778" sldId="259"/>
            <ac:spMk id="12" creationId="{C3D7BD0C-53A8-EB7A-3479-9B4DFFBF33B8}"/>
          </ac:spMkLst>
        </pc:spChg>
        <pc:spChg chg="add del mod">
          <ac:chgData name="XuMingle" userId="6accb246-f179-42e5-8cc4-2c1a8de5b234" providerId="ADAL" clId="{8A5C591F-671A-4F6C-B1D7-4690CD343DE4}" dt="2022-12-27T18:16:57.038" v="370" actId="478"/>
          <ac:spMkLst>
            <pc:docMk/>
            <pc:sldMk cId="652199778" sldId="259"/>
            <ac:spMk id="13" creationId="{6A931B31-4A12-B9D0-6E51-355C53819B90}"/>
          </ac:spMkLst>
        </pc:spChg>
        <pc:spChg chg="add mod ord">
          <ac:chgData name="XuMingle" userId="6accb246-f179-42e5-8cc4-2c1a8de5b234" providerId="ADAL" clId="{8A5C591F-671A-4F6C-B1D7-4690CD343DE4}" dt="2023-01-06T00:47:16.183" v="8071" actId="207"/>
          <ac:spMkLst>
            <pc:docMk/>
            <pc:sldMk cId="652199778" sldId="259"/>
            <ac:spMk id="13" creationId="{B4ACABA7-4C52-5D7F-3C93-A25FF07D9D0E}"/>
          </ac:spMkLst>
        </pc:spChg>
        <pc:spChg chg="add mod">
          <ac:chgData name="XuMingle" userId="6accb246-f179-42e5-8cc4-2c1a8de5b234" providerId="ADAL" clId="{8A5C591F-671A-4F6C-B1D7-4690CD343DE4}" dt="2022-12-27T18:17:28.960" v="375" actId="1076"/>
          <ac:spMkLst>
            <pc:docMk/>
            <pc:sldMk cId="652199778" sldId="259"/>
            <ac:spMk id="14" creationId="{2E4EA3A4-7263-F83B-CEBF-479D165CED55}"/>
          </ac:spMkLst>
        </pc:spChg>
        <pc:picChg chg="add mod">
          <ac:chgData name="XuMingle" userId="6accb246-f179-42e5-8cc4-2c1a8de5b234" providerId="ADAL" clId="{8A5C591F-671A-4F6C-B1D7-4690CD343DE4}" dt="2023-01-06T00:47:25.165" v="8072" actId="1076"/>
          <ac:picMkLst>
            <pc:docMk/>
            <pc:sldMk cId="652199778" sldId="259"/>
            <ac:picMk id="5" creationId="{CFD71557-E45A-4752-432A-D174842FA93A}"/>
          </ac:picMkLst>
        </pc:picChg>
      </pc:sldChg>
      <pc:sldChg chg="new del">
        <pc:chgData name="XuMingle" userId="6accb246-f179-42e5-8cc4-2c1a8de5b234" providerId="ADAL" clId="{8A5C591F-671A-4F6C-B1D7-4690CD343DE4}" dt="2022-12-27T17:58:16.086" v="213" actId="680"/>
        <pc:sldMkLst>
          <pc:docMk/>
          <pc:sldMk cId="2915513120" sldId="259"/>
        </pc:sldMkLst>
      </pc:sldChg>
      <pc:sldChg chg="addSp delSp modSp add mod modNotesTx">
        <pc:chgData name="XuMingle" userId="6accb246-f179-42e5-8cc4-2c1a8de5b234" providerId="ADAL" clId="{8A5C591F-671A-4F6C-B1D7-4690CD343DE4}" dt="2022-12-27T20:27:04.564" v="2329" actId="20577"/>
        <pc:sldMkLst>
          <pc:docMk/>
          <pc:sldMk cId="1402713813" sldId="260"/>
        </pc:sldMkLst>
        <pc:spChg chg="mod">
          <ac:chgData name="XuMingle" userId="6accb246-f179-42e5-8cc4-2c1a8de5b234" providerId="ADAL" clId="{8A5C591F-671A-4F6C-B1D7-4690CD343DE4}" dt="2022-12-27T19:57:59.907" v="1831" actId="20577"/>
          <ac:spMkLst>
            <pc:docMk/>
            <pc:sldMk cId="1402713813" sldId="260"/>
            <ac:spMk id="2" creationId="{BE9766B6-9FEF-8A85-B292-A7CF9C7E8DEF}"/>
          </ac:spMkLst>
        </pc:spChg>
        <pc:spChg chg="add del mod">
          <ac:chgData name="XuMingle" userId="6accb246-f179-42e5-8cc4-2c1a8de5b234" providerId="ADAL" clId="{8A5C591F-671A-4F6C-B1D7-4690CD343DE4}" dt="2022-12-27T18:24:22.494" v="479" actId="478"/>
          <ac:spMkLst>
            <pc:docMk/>
            <pc:sldMk cId="1402713813" sldId="260"/>
            <ac:spMk id="4" creationId="{600C7A72-FA36-AB67-6F1D-A0EB216A14D2}"/>
          </ac:spMkLst>
        </pc:spChg>
        <pc:spChg chg="mod">
          <ac:chgData name="XuMingle" userId="6accb246-f179-42e5-8cc4-2c1a8de5b234" providerId="ADAL" clId="{8A5C591F-671A-4F6C-B1D7-4690CD343DE4}" dt="2022-12-27T19:18:29.687" v="1297" actId="20577"/>
          <ac:spMkLst>
            <pc:docMk/>
            <pc:sldMk cId="1402713813" sldId="260"/>
            <ac:spMk id="6" creationId="{1F9598BD-D860-54F0-CEC4-5ED02696BD9F}"/>
          </ac:spMkLst>
        </pc:spChg>
        <pc:spChg chg="mod">
          <ac:chgData name="XuMingle" userId="6accb246-f179-42e5-8cc4-2c1a8de5b234" providerId="ADAL" clId="{8A5C591F-671A-4F6C-B1D7-4690CD343DE4}" dt="2022-12-27T18:30:31.535" v="881" actId="20577"/>
          <ac:spMkLst>
            <pc:docMk/>
            <pc:sldMk cId="1402713813" sldId="260"/>
            <ac:spMk id="7" creationId="{519FA74B-BDDB-93AD-9D6A-BFF99A657655}"/>
          </ac:spMkLst>
        </pc:spChg>
        <pc:spChg chg="add del mod">
          <ac:chgData name="XuMingle" userId="6accb246-f179-42e5-8cc4-2c1a8de5b234" providerId="ADAL" clId="{8A5C591F-671A-4F6C-B1D7-4690CD343DE4}" dt="2022-12-27T19:17:00.129" v="1230" actId="20577"/>
          <ac:spMkLst>
            <pc:docMk/>
            <pc:sldMk cId="1402713813" sldId="260"/>
            <ac:spMk id="8" creationId="{80A72A56-CD08-3507-52E6-816523993916}"/>
          </ac:spMkLst>
        </pc:spChg>
        <pc:spChg chg="add del">
          <ac:chgData name="XuMingle" userId="6accb246-f179-42e5-8cc4-2c1a8de5b234" providerId="ADAL" clId="{8A5C591F-671A-4F6C-B1D7-4690CD343DE4}" dt="2022-12-27T18:24:48.847" v="487" actId="478"/>
          <ac:spMkLst>
            <pc:docMk/>
            <pc:sldMk cId="1402713813" sldId="260"/>
            <ac:spMk id="9" creationId="{B9100DD7-D434-48D3-90E8-9E048F82FBAC}"/>
          </ac:spMkLst>
        </pc:spChg>
        <pc:spChg chg="add del mod">
          <ac:chgData name="XuMingle" userId="6accb246-f179-42e5-8cc4-2c1a8de5b234" providerId="ADAL" clId="{8A5C591F-671A-4F6C-B1D7-4690CD343DE4}" dt="2022-12-27T18:24:50.568" v="489" actId="478"/>
          <ac:spMkLst>
            <pc:docMk/>
            <pc:sldMk cId="1402713813" sldId="260"/>
            <ac:spMk id="10" creationId="{91A33AA4-3AC9-8E72-E511-4ACC7DF3457E}"/>
          </ac:spMkLst>
        </pc:spChg>
        <pc:spChg chg="add del">
          <ac:chgData name="XuMingle" userId="6accb246-f179-42e5-8cc4-2c1a8de5b234" providerId="ADAL" clId="{8A5C591F-671A-4F6C-B1D7-4690CD343DE4}" dt="2022-12-27T18:24:48.847" v="487" actId="478"/>
          <ac:spMkLst>
            <pc:docMk/>
            <pc:sldMk cId="1402713813" sldId="260"/>
            <ac:spMk id="11" creationId="{BF71B57E-C706-7E81-ED00-FFD527AAD073}"/>
          </ac:spMkLst>
        </pc:spChg>
        <pc:spChg chg="add del">
          <ac:chgData name="XuMingle" userId="6accb246-f179-42e5-8cc4-2c1a8de5b234" providerId="ADAL" clId="{8A5C591F-671A-4F6C-B1D7-4690CD343DE4}" dt="2022-12-27T18:24:48.847" v="487" actId="478"/>
          <ac:spMkLst>
            <pc:docMk/>
            <pc:sldMk cId="1402713813" sldId="260"/>
            <ac:spMk id="12" creationId="{C3D7BD0C-53A8-EB7A-3479-9B4DFFBF33B8}"/>
          </ac:spMkLst>
        </pc:spChg>
        <pc:spChg chg="add del">
          <ac:chgData name="XuMingle" userId="6accb246-f179-42e5-8cc4-2c1a8de5b234" providerId="ADAL" clId="{8A5C591F-671A-4F6C-B1D7-4690CD343DE4}" dt="2022-12-27T18:24:48.847" v="487" actId="478"/>
          <ac:spMkLst>
            <pc:docMk/>
            <pc:sldMk cId="1402713813" sldId="260"/>
            <ac:spMk id="14" creationId="{2E4EA3A4-7263-F83B-CEBF-479D165CED55}"/>
          </ac:spMkLst>
        </pc:spChg>
        <pc:spChg chg="add del">
          <ac:chgData name="XuMingle" userId="6accb246-f179-42e5-8cc4-2c1a8de5b234" providerId="ADAL" clId="{8A5C591F-671A-4F6C-B1D7-4690CD343DE4}" dt="2022-12-27T18:24:03.750" v="475" actId="22"/>
          <ac:spMkLst>
            <pc:docMk/>
            <pc:sldMk cId="1402713813" sldId="260"/>
            <ac:spMk id="15" creationId="{91EF0C94-C40A-BD67-E90D-E028F321D39B}"/>
          </ac:spMkLst>
        </pc:spChg>
        <pc:spChg chg="add del mod">
          <ac:chgData name="XuMingle" userId="6accb246-f179-42e5-8cc4-2c1a8de5b234" providerId="ADAL" clId="{8A5C591F-671A-4F6C-B1D7-4690CD343DE4}" dt="2022-12-27T18:27:36.576" v="792" actId="478"/>
          <ac:spMkLst>
            <pc:docMk/>
            <pc:sldMk cId="1402713813" sldId="260"/>
            <ac:spMk id="17" creationId="{E7748FC3-DAC5-5E31-805B-22BB547A2513}"/>
          </ac:spMkLst>
        </pc:spChg>
        <pc:spChg chg="add del">
          <ac:chgData name="XuMingle" userId="6accb246-f179-42e5-8cc4-2c1a8de5b234" providerId="ADAL" clId="{8A5C591F-671A-4F6C-B1D7-4690CD343DE4}" dt="2022-12-27T18:29:02.968" v="848"/>
          <ac:spMkLst>
            <pc:docMk/>
            <pc:sldMk cId="1402713813" sldId="260"/>
            <ac:spMk id="18" creationId="{8D80BA87-8C52-33D4-90FF-7CFDC29162FA}"/>
          </ac:spMkLst>
        </pc:spChg>
        <pc:spChg chg="add del mod">
          <ac:chgData name="XuMingle" userId="6accb246-f179-42e5-8cc4-2c1a8de5b234" providerId="ADAL" clId="{8A5C591F-671A-4F6C-B1D7-4690CD343DE4}" dt="2022-12-27T18:31:34.503" v="904" actId="478"/>
          <ac:spMkLst>
            <pc:docMk/>
            <pc:sldMk cId="1402713813" sldId="260"/>
            <ac:spMk id="22" creationId="{C743ABAA-A5B3-934D-A15F-1F06BD8996C6}"/>
          </ac:spMkLst>
        </pc:spChg>
        <pc:spChg chg="add del mod">
          <ac:chgData name="XuMingle" userId="6accb246-f179-42e5-8cc4-2c1a8de5b234" providerId="ADAL" clId="{8A5C591F-671A-4F6C-B1D7-4690CD343DE4}" dt="2022-12-27T18:37:54.736" v="1034"/>
          <ac:spMkLst>
            <pc:docMk/>
            <pc:sldMk cId="1402713813" sldId="260"/>
            <ac:spMk id="23" creationId="{E3632724-697A-2882-29BA-1C68EB5D4D56}"/>
          </ac:spMkLst>
        </pc:spChg>
        <pc:spChg chg="add mod">
          <ac:chgData name="XuMingle" userId="6accb246-f179-42e5-8cc4-2c1a8de5b234" providerId="ADAL" clId="{8A5C591F-671A-4F6C-B1D7-4690CD343DE4}" dt="2022-12-27T18:38:06.792" v="1037" actId="571"/>
          <ac:spMkLst>
            <pc:docMk/>
            <pc:sldMk cId="1402713813" sldId="260"/>
            <ac:spMk id="24" creationId="{DB456D40-5F9B-9F78-AC6F-4EA886D7555A}"/>
          </ac:spMkLst>
        </pc:spChg>
        <pc:spChg chg="add mod">
          <ac:chgData name="XuMingle" userId="6accb246-f179-42e5-8cc4-2c1a8de5b234" providerId="ADAL" clId="{8A5C591F-671A-4F6C-B1D7-4690CD343DE4}" dt="2022-12-27T19:18:25.423" v="1296" actId="20577"/>
          <ac:spMkLst>
            <pc:docMk/>
            <pc:sldMk cId="1402713813" sldId="260"/>
            <ac:spMk id="25" creationId="{EDF9DDB3-C0B1-B1A8-5224-A1A9D23DDF09}"/>
          </ac:spMkLst>
        </pc:spChg>
        <pc:picChg chg="del">
          <ac:chgData name="XuMingle" userId="6accb246-f179-42e5-8cc4-2c1a8de5b234" providerId="ADAL" clId="{8A5C591F-671A-4F6C-B1D7-4690CD343DE4}" dt="2022-12-27T18:20:46.303" v="471" actId="478"/>
          <ac:picMkLst>
            <pc:docMk/>
            <pc:sldMk cId="1402713813" sldId="260"/>
            <ac:picMk id="5" creationId="{CFD71557-E45A-4752-432A-D174842FA93A}"/>
          </ac:picMkLst>
        </pc:picChg>
        <pc:picChg chg="add del mod">
          <ac:chgData name="XuMingle" userId="6accb246-f179-42e5-8cc4-2c1a8de5b234" providerId="ADAL" clId="{8A5C591F-671A-4F6C-B1D7-4690CD343DE4}" dt="2022-12-27T18:29:01.079" v="846" actId="478"/>
          <ac:picMkLst>
            <pc:docMk/>
            <pc:sldMk cId="1402713813" sldId="260"/>
            <ac:picMk id="16" creationId="{D310A50E-E12E-C786-5FE9-5B39E58486E9}"/>
          </ac:picMkLst>
        </pc:picChg>
        <pc:picChg chg="add del">
          <ac:chgData name="XuMingle" userId="6accb246-f179-42e5-8cc4-2c1a8de5b234" providerId="ADAL" clId="{8A5C591F-671A-4F6C-B1D7-4690CD343DE4}" dt="2022-12-27T18:29:05.989" v="850" actId="478"/>
          <ac:picMkLst>
            <pc:docMk/>
            <pc:sldMk cId="1402713813" sldId="260"/>
            <ac:picMk id="19" creationId="{5CE01D37-41D9-F509-F905-A07E1ECEF0BE}"/>
          </ac:picMkLst>
        </pc:picChg>
        <pc:picChg chg="add mod">
          <ac:chgData name="XuMingle" userId="6accb246-f179-42e5-8cc4-2c1a8de5b234" providerId="ADAL" clId="{8A5C591F-671A-4F6C-B1D7-4690CD343DE4}" dt="2022-12-27T18:29:39.767" v="863"/>
          <ac:picMkLst>
            <pc:docMk/>
            <pc:sldMk cId="1402713813" sldId="260"/>
            <ac:picMk id="21" creationId="{C8D871E1-70F2-EC90-AB11-82334CCC3E4F}"/>
          </ac:picMkLst>
        </pc:picChg>
      </pc:sldChg>
      <pc:sldChg chg="addSp delSp modSp add mod modNotesTx">
        <pc:chgData name="XuMingle" userId="6accb246-f179-42e5-8cc4-2c1a8de5b234" providerId="ADAL" clId="{8A5C591F-671A-4F6C-B1D7-4690CD343DE4}" dt="2023-01-06T00:48:45.181" v="8129" actId="20577"/>
        <pc:sldMkLst>
          <pc:docMk/>
          <pc:sldMk cId="532466476" sldId="261"/>
        </pc:sldMkLst>
        <pc:spChg chg="mod">
          <ac:chgData name="XuMingle" userId="6accb246-f179-42e5-8cc4-2c1a8de5b234" providerId="ADAL" clId="{8A5C591F-671A-4F6C-B1D7-4690CD343DE4}" dt="2022-12-27T19:58:04.131" v="1838" actId="20577"/>
          <ac:spMkLst>
            <pc:docMk/>
            <pc:sldMk cId="532466476" sldId="261"/>
            <ac:spMk id="2" creationId="{BE9766B6-9FEF-8A85-B292-A7CF9C7E8DEF}"/>
          </ac:spMkLst>
        </pc:spChg>
        <pc:spChg chg="add mod">
          <ac:chgData name="XuMingle" userId="6accb246-f179-42e5-8cc4-2c1a8de5b234" providerId="ADAL" clId="{8A5C591F-671A-4F6C-B1D7-4690CD343DE4}" dt="2023-01-06T00:47:57.075" v="8118" actId="20577"/>
          <ac:spMkLst>
            <pc:docMk/>
            <pc:sldMk cId="532466476" sldId="261"/>
            <ac:spMk id="4" creationId="{91BDE322-7A1B-9EE9-8B98-437C178C3E66}"/>
          </ac:spMkLst>
        </pc:spChg>
        <pc:spChg chg="mod">
          <ac:chgData name="XuMingle" userId="6accb246-f179-42e5-8cc4-2c1a8de5b234" providerId="ADAL" clId="{8A5C591F-671A-4F6C-B1D7-4690CD343DE4}" dt="2022-12-31T11:41:52.985" v="2569" actId="20577"/>
          <ac:spMkLst>
            <pc:docMk/>
            <pc:sldMk cId="532466476" sldId="261"/>
            <ac:spMk id="6" creationId="{1F9598BD-D860-54F0-CEC4-5ED02696BD9F}"/>
          </ac:spMkLst>
        </pc:spChg>
        <pc:spChg chg="mod">
          <ac:chgData name="XuMingle" userId="6accb246-f179-42e5-8cc4-2c1a8de5b234" providerId="ADAL" clId="{8A5C591F-671A-4F6C-B1D7-4690CD343DE4}" dt="2022-12-27T19:28:31.975" v="1626" actId="20577"/>
          <ac:spMkLst>
            <pc:docMk/>
            <pc:sldMk cId="532466476" sldId="261"/>
            <ac:spMk id="7" creationId="{519FA74B-BDDB-93AD-9D6A-BFF99A657655}"/>
          </ac:spMkLst>
        </pc:spChg>
        <pc:spChg chg="mod">
          <ac:chgData name="XuMingle" userId="6accb246-f179-42e5-8cc4-2c1a8de5b234" providerId="ADAL" clId="{8A5C591F-671A-4F6C-B1D7-4690CD343DE4}" dt="2023-01-06T00:48:45.181" v="8129" actId="20577"/>
          <ac:spMkLst>
            <pc:docMk/>
            <pc:sldMk cId="532466476" sldId="261"/>
            <ac:spMk id="8" creationId="{80A72A56-CD08-3507-52E6-816523993916}"/>
          </ac:spMkLst>
        </pc:spChg>
        <pc:picChg chg="add mod">
          <ac:chgData name="XuMingle" userId="6accb246-f179-42e5-8cc4-2c1a8de5b234" providerId="ADAL" clId="{8A5C591F-671A-4F6C-B1D7-4690CD343DE4}" dt="2022-12-27T19:34:31.653" v="1635" actId="14100"/>
          <ac:picMkLst>
            <pc:docMk/>
            <pc:sldMk cId="532466476" sldId="261"/>
            <ac:picMk id="9" creationId="{568BCD2C-246F-4C6A-25D7-8C3FAAD6CAAB}"/>
          </ac:picMkLst>
        </pc:picChg>
        <pc:picChg chg="add mod">
          <ac:chgData name="XuMingle" userId="6accb246-f179-42e5-8cc4-2c1a8de5b234" providerId="ADAL" clId="{8A5C591F-671A-4F6C-B1D7-4690CD343DE4}" dt="2022-12-27T19:34:33.541" v="1636" actId="1076"/>
          <ac:picMkLst>
            <pc:docMk/>
            <pc:sldMk cId="532466476" sldId="261"/>
            <ac:picMk id="11" creationId="{73C27E6E-D231-323F-97F2-BAB6DAA88947}"/>
          </ac:picMkLst>
        </pc:picChg>
        <pc:picChg chg="del">
          <ac:chgData name="XuMingle" userId="6accb246-f179-42e5-8cc4-2c1a8de5b234" providerId="ADAL" clId="{8A5C591F-671A-4F6C-B1D7-4690CD343DE4}" dt="2022-12-27T18:38:12.695" v="1039" actId="478"/>
          <ac:picMkLst>
            <pc:docMk/>
            <pc:sldMk cId="532466476" sldId="261"/>
            <ac:picMk id="21" creationId="{C8D871E1-70F2-EC90-AB11-82334CCC3E4F}"/>
          </ac:picMkLst>
        </pc:picChg>
        <pc:picChg chg="add mod">
          <ac:chgData name="XuMingle" userId="6accb246-f179-42e5-8cc4-2c1a8de5b234" providerId="ADAL" clId="{8A5C591F-671A-4F6C-B1D7-4690CD343DE4}" dt="2022-12-27T19:26:51.111" v="1615"/>
          <ac:picMkLst>
            <pc:docMk/>
            <pc:sldMk cId="532466476" sldId="261"/>
            <ac:picMk id="1026" creationId="{0F0A2D77-2252-9061-9617-7C6E7C18BC64}"/>
          </ac:picMkLst>
        </pc:picChg>
      </pc:sldChg>
      <pc:sldChg chg="add">
        <pc:chgData name="XuMingle" userId="6accb246-f179-42e5-8cc4-2c1a8de5b234" providerId="ADAL" clId="{8A5C591F-671A-4F6C-B1D7-4690CD343DE4}" dt="2023-01-06T00:48:23.603" v="8120"/>
        <pc:sldMkLst>
          <pc:docMk/>
          <pc:sldMk cId="243745100" sldId="262"/>
        </pc:sldMkLst>
      </pc:sldChg>
      <pc:sldChg chg="addSp delSp modSp add del mod modNotesTx">
        <pc:chgData name="XuMingle" userId="6accb246-f179-42e5-8cc4-2c1a8de5b234" providerId="ADAL" clId="{8A5C591F-671A-4F6C-B1D7-4690CD343DE4}" dt="2023-01-06T00:48:21.585" v="8119" actId="2696"/>
        <pc:sldMkLst>
          <pc:docMk/>
          <pc:sldMk cId="2711498673" sldId="262"/>
        </pc:sldMkLst>
        <pc:spChg chg="mod">
          <ac:chgData name="XuMingle" userId="6accb246-f179-42e5-8cc4-2c1a8de5b234" providerId="ADAL" clId="{8A5C591F-671A-4F6C-B1D7-4690CD343DE4}" dt="2022-12-27T19:58:08.521" v="1839"/>
          <ac:spMkLst>
            <pc:docMk/>
            <pc:sldMk cId="2711498673" sldId="262"/>
            <ac:spMk id="2" creationId="{BE9766B6-9FEF-8A85-B292-A7CF9C7E8DEF}"/>
          </ac:spMkLst>
        </pc:spChg>
        <pc:spChg chg="del">
          <ac:chgData name="XuMingle" userId="6accb246-f179-42e5-8cc4-2c1a8de5b234" providerId="ADAL" clId="{8A5C591F-671A-4F6C-B1D7-4690CD343DE4}" dt="2022-12-27T19:35:27.911" v="1638" actId="478"/>
          <ac:spMkLst>
            <pc:docMk/>
            <pc:sldMk cId="2711498673" sldId="262"/>
            <ac:spMk id="4" creationId="{91BDE322-7A1B-9EE9-8B98-437C178C3E66}"/>
          </ac:spMkLst>
        </pc:spChg>
        <pc:spChg chg="mod">
          <ac:chgData name="XuMingle" userId="6accb246-f179-42e5-8cc4-2c1a8de5b234" providerId="ADAL" clId="{8A5C591F-671A-4F6C-B1D7-4690CD343DE4}" dt="2022-12-27T19:52:05.404" v="1803" actId="207"/>
          <ac:spMkLst>
            <pc:docMk/>
            <pc:sldMk cId="2711498673" sldId="262"/>
            <ac:spMk id="6" creationId="{1F9598BD-D860-54F0-CEC4-5ED02696BD9F}"/>
          </ac:spMkLst>
        </pc:spChg>
        <pc:spChg chg="mod">
          <ac:chgData name="XuMingle" userId="6accb246-f179-42e5-8cc4-2c1a8de5b234" providerId="ADAL" clId="{8A5C591F-671A-4F6C-B1D7-4690CD343DE4}" dt="2022-12-27T19:38:46.973" v="1729" actId="20577"/>
          <ac:spMkLst>
            <pc:docMk/>
            <pc:sldMk cId="2711498673" sldId="262"/>
            <ac:spMk id="7" creationId="{519FA74B-BDDB-93AD-9D6A-BFF99A657655}"/>
          </ac:spMkLst>
        </pc:spChg>
        <pc:spChg chg="mod">
          <ac:chgData name="XuMingle" userId="6accb246-f179-42e5-8cc4-2c1a8de5b234" providerId="ADAL" clId="{8A5C591F-671A-4F6C-B1D7-4690CD343DE4}" dt="2022-12-27T19:51:52.939" v="1802" actId="1076"/>
          <ac:spMkLst>
            <pc:docMk/>
            <pc:sldMk cId="2711498673" sldId="262"/>
            <ac:spMk id="8" creationId="{80A72A56-CD08-3507-52E6-816523993916}"/>
          </ac:spMkLst>
        </pc:spChg>
        <pc:spChg chg="add del mod">
          <ac:chgData name="XuMingle" userId="6accb246-f179-42e5-8cc4-2c1a8de5b234" providerId="ADAL" clId="{8A5C591F-671A-4F6C-B1D7-4690CD343DE4}" dt="2022-12-27T19:50:38.645" v="1764" actId="21"/>
          <ac:spMkLst>
            <pc:docMk/>
            <pc:sldMk cId="2711498673" sldId="262"/>
            <ac:spMk id="12" creationId="{AD0A6066-A6B4-9448-0B0F-0F36069B850B}"/>
          </ac:spMkLst>
        </pc:spChg>
        <pc:picChg chg="del">
          <ac:chgData name="XuMingle" userId="6accb246-f179-42e5-8cc4-2c1a8de5b234" providerId="ADAL" clId="{8A5C591F-671A-4F6C-B1D7-4690CD343DE4}" dt="2022-12-27T19:35:46.459" v="1685" actId="478"/>
          <ac:picMkLst>
            <pc:docMk/>
            <pc:sldMk cId="2711498673" sldId="262"/>
            <ac:picMk id="9" creationId="{568BCD2C-246F-4C6A-25D7-8C3FAAD6CAAB}"/>
          </ac:picMkLst>
        </pc:picChg>
        <pc:picChg chg="add mod">
          <ac:chgData name="XuMingle" userId="6accb246-f179-42e5-8cc4-2c1a8de5b234" providerId="ADAL" clId="{8A5C591F-671A-4F6C-B1D7-4690CD343DE4}" dt="2022-12-27T19:51:52.939" v="1802" actId="1076"/>
          <ac:picMkLst>
            <pc:docMk/>
            <pc:sldMk cId="2711498673" sldId="262"/>
            <ac:picMk id="10" creationId="{71DA78D8-5CDC-FB31-D73A-7AB9BAD656FD}"/>
          </ac:picMkLst>
        </pc:picChg>
        <pc:picChg chg="del">
          <ac:chgData name="XuMingle" userId="6accb246-f179-42e5-8cc4-2c1a8de5b234" providerId="ADAL" clId="{8A5C591F-671A-4F6C-B1D7-4690CD343DE4}" dt="2022-12-27T19:35:46.459" v="1685" actId="478"/>
          <ac:picMkLst>
            <pc:docMk/>
            <pc:sldMk cId="2711498673" sldId="262"/>
            <ac:picMk id="11" creationId="{73C27E6E-D231-323F-97F2-BAB6DAA88947}"/>
          </ac:picMkLst>
        </pc:picChg>
        <pc:picChg chg="add del mod">
          <ac:chgData name="XuMingle" userId="6accb246-f179-42e5-8cc4-2c1a8de5b234" providerId="ADAL" clId="{8A5C591F-671A-4F6C-B1D7-4690CD343DE4}" dt="2022-12-27T19:50:38.645" v="1764" actId="21"/>
          <ac:picMkLst>
            <pc:docMk/>
            <pc:sldMk cId="2711498673" sldId="262"/>
            <ac:picMk id="14" creationId="{6B246FBF-B648-0E50-15AD-92AA535C25C9}"/>
          </ac:picMkLst>
        </pc:picChg>
        <pc:picChg chg="add del mod">
          <ac:chgData name="XuMingle" userId="6accb246-f179-42e5-8cc4-2c1a8de5b234" providerId="ADAL" clId="{8A5C591F-671A-4F6C-B1D7-4690CD343DE4}" dt="2022-12-27T19:50:38.645" v="1764" actId="21"/>
          <ac:picMkLst>
            <pc:docMk/>
            <pc:sldMk cId="2711498673" sldId="262"/>
            <ac:picMk id="16" creationId="{B39CA094-6F2C-BBA9-BD2D-256B036D134A}"/>
          </ac:picMkLst>
        </pc:picChg>
        <pc:picChg chg="del">
          <ac:chgData name="XuMingle" userId="6accb246-f179-42e5-8cc4-2c1a8de5b234" providerId="ADAL" clId="{8A5C591F-671A-4F6C-B1D7-4690CD343DE4}" dt="2022-12-27T19:35:27.911" v="1638" actId="478"/>
          <ac:picMkLst>
            <pc:docMk/>
            <pc:sldMk cId="2711498673" sldId="262"/>
            <ac:picMk id="1026" creationId="{0F0A2D77-2252-9061-9617-7C6E7C18BC64}"/>
          </ac:picMkLst>
        </pc:picChg>
        <pc:picChg chg="add del mod">
          <ac:chgData name="XuMingle" userId="6accb246-f179-42e5-8cc4-2c1a8de5b234" providerId="ADAL" clId="{8A5C591F-671A-4F6C-B1D7-4690CD343DE4}" dt="2022-12-27T19:40:46.671" v="1752" actId="478"/>
          <ac:picMkLst>
            <pc:docMk/>
            <pc:sldMk cId="2711498673" sldId="262"/>
            <ac:picMk id="2050" creationId="{68F8C447-5CB2-B2F6-D388-AE86D931E0DD}"/>
          </ac:picMkLst>
        </pc:picChg>
      </pc:sldChg>
      <pc:sldChg chg="add">
        <pc:chgData name="XuMingle" userId="6accb246-f179-42e5-8cc4-2c1a8de5b234" providerId="ADAL" clId="{8A5C591F-671A-4F6C-B1D7-4690CD343DE4}" dt="2023-01-06T00:48:23.603" v="8120"/>
        <pc:sldMkLst>
          <pc:docMk/>
          <pc:sldMk cId="818423684" sldId="263"/>
        </pc:sldMkLst>
      </pc:sldChg>
      <pc:sldChg chg="addSp delSp modSp add del mod modNotesTx">
        <pc:chgData name="XuMingle" userId="6accb246-f179-42e5-8cc4-2c1a8de5b234" providerId="ADAL" clId="{8A5C591F-671A-4F6C-B1D7-4690CD343DE4}" dt="2023-01-06T00:48:21.585" v="8119" actId="2696"/>
        <pc:sldMkLst>
          <pc:docMk/>
          <pc:sldMk cId="4093858313" sldId="263"/>
        </pc:sldMkLst>
        <pc:spChg chg="mod">
          <ac:chgData name="XuMingle" userId="6accb246-f179-42e5-8cc4-2c1a8de5b234" providerId="ADAL" clId="{8A5C591F-671A-4F6C-B1D7-4690CD343DE4}" dt="2022-12-27T19:58:11.993" v="1840"/>
          <ac:spMkLst>
            <pc:docMk/>
            <pc:sldMk cId="4093858313" sldId="263"/>
            <ac:spMk id="2" creationId="{BE9766B6-9FEF-8A85-B292-A7CF9C7E8DEF}"/>
          </ac:spMkLst>
        </pc:spChg>
        <pc:spChg chg="add mod">
          <ac:chgData name="XuMingle" userId="6accb246-f179-42e5-8cc4-2c1a8de5b234" providerId="ADAL" clId="{8A5C591F-671A-4F6C-B1D7-4690CD343DE4}" dt="2022-12-27T19:51:46.467" v="1800" actId="1076"/>
          <ac:spMkLst>
            <pc:docMk/>
            <pc:sldMk cId="4093858313" sldId="263"/>
            <ac:spMk id="4" creationId="{20A263CE-7D86-2942-0BB2-F81AEE74C686}"/>
          </ac:spMkLst>
        </pc:spChg>
        <pc:spChg chg="mod">
          <ac:chgData name="XuMingle" userId="6accb246-f179-42e5-8cc4-2c1a8de5b234" providerId="ADAL" clId="{8A5C591F-671A-4F6C-B1D7-4690CD343DE4}" dt="2022-12-27T19:52:10.813" v="1804" actId="207"/>
          <ac:spMkLst>
            <pc:docMk/>
            <pc:sldMk cId="4093858313" sldId="263"/>
            <ac:spMk id="6" creationId="{1F9598BD-D860-54F0-CEC4-5ED02696BD9F}"/>
          </ac:spMkLst>
        </pc:spChg>
        <pc:spChg chg="mod">
          <ac:chgData name="XuMingle" userId="6accb246-f179-42e5-8cc4-2c1a8de5b234" providerId="ADAL" clId="{8A5C591F-671A-4F6C-B1D7-4690CD343DE4}" dt="2022-12-27T19:51:38.260" v="1798" actId="20577"/>
          <ac:spMkLst>
            <pc:docMk/>
            <pc:sldMk cId="4093858313" sldId="263"/>
            <ac:spMk id="7" creationId="{519FA74B-BDDB-93AD-9D6A-BFF99A657655}"/>
          </ac:spMkLst>
        </pc:spChg>
        <pc:spChg chg="del">
          <ac:chgData name="XuMingle" userId="6accb246-f179-42e5-8cc4-2c1a8de5b234" providerId="ADAL" clId="{8A5C591F-671A-4F6C-B1D7-4690CD343DE4}" dt="2022-12-27T19:50:43.735" v="1767" actId="478"/>
          <ac:spMkLst>
            <pc:docMk/>
            <pc:sldMk cId="4093858313" sldId="263"/>
            <ac:spMk id="8" creationId="{80A72A56-CD08-3507-52E6-816523993916}"/>
          </ac:spMkLst>
        </pc:spChg>
        <pc:picChg chg="add mod">
          <ac:chgData name="XuMingle" userId="6accb246-f179-42e5-8cc4-2c1a8de5b234" providerId="ADAL" clId="{8A5C591F-671A-4F6C-B1D7-4690CD343DE4}" dt="2022-12-27T19:51:06.771" v="1777" actId="1076"/>
          <ac:picMkLst>
            <pc:docMk/>
            <pc:sldMk cId="4093858313" sldId="263"/>
            <ac:picMk id="5" creationId="{3F5A6CDD-777D-7809-8285-01390DA50F32}"/>
          </ac:picMkLst>
        </pc:picChg>
        <pc:picChg chg="add mod">
          <ac:chgData name="XuMingle" userId="6accb246-f179-42e5-8cc4-2c1a8de5b234" providerId="ADAL" clId="{8A5C591F-671A-4F6C-B1D7-4690CD343DE4}" dt="2022-12-27T19:51:43.915" v="1799" actId="1076"/>
          <ac:picMkLst>
            <pc:docMk/>
            <pc:sldMk cId="4093858313" sldId="263"/>
            <ac:picMk id="9" creationId="{7845F436-B264-1EE3-0FCA-DB5FD1C20F17}"/>
          </ac:picMkLst>
        </pc:picChg>
        <pc:picChg chg="del">
          <ac:chgData name="XuMingle" userId="6accb246-f179-42e5-8cc4-2c1a8de5b234" providerId="ADAL" clId="{8A5C591F-671A-4F6C-B1D7-4690CD343DE4}" dt="2022-12-27T19:50:42.480" v="1766" actId="478"/>
          <ac:picMkLst>
            <pc:docMk/>
            <pc:sldMk cId="4093858313" sldId="263"/>
            <ac:picMk id="10" creationId="{71DA78D8-5CDC-FB31-D73A-7AB9BAD656FD}"/>
          </ac:picMkLst>
        </pc:picChg>
        <pc:picChg chg="add mod modCrop">
          <ac:chgData name="XuMingle" userId="6accb246-f179-42e5-8cc4-2c1a8de5b234" providerId="ADAL" clId="{8A5C591F-671A-4F6C-B1D7-4690CD343DE4}" dt="2023-01-06T00:40:16.558" v="8033" actId="1076"/>
          <ac:picMkLst>
            <pc:docMk/>
            <pc:sldMk cId="4093858313" sldId="263"/>
            <ac:picMk id="10" creationId="{FF6286F5-657D-BBFB-913C-5EC96633CDFC}"/>
          </ac:picMkLst>
        </pc:picChg>
        <pc:picChg chg="add mod">
          <ac:chgData name="XuMingle" userId="6accb246-f179-42e5-8cc4-2c1a8de5b234" providerId="ADAL" clId="{8A5C591F-671A-4F6C-B1D7-4690CD343DE4}" dt="2023-01-06T00:41:28.870" v="8035" actId="1076"/>
          <ac:picMkLst>
            <pc:docMk/>
            <pc:sldMk cId="4093858313" sldId="263"/>
            <ac:picMk id="12" creationId="{FE95D042-7590-409C-585F-45FD60ACBFA7}"/>
          </ac:picMkLst>
        </pc:picChg>
      </pc:sldChg>
      <pc:sldChg chg="addSp delSp modSp add mod modNotesTx">
        <pc:chgData name="XuMingle" userId="6accb246-f179-42e5-8cc4-2c1a8de5b234" providerId="ADAL" clId="{8A5C591F-671A-4F6C-B1D7-4690CD343DE4}" dt="2023-01-06T00:51:41.599" v="8231" actId="207"/>
        <pc:sldMkLst>
          <pc:docMk/>
          <pc:sldMk cId="1712035304" sldId="264"/>
        </pc:sldMkLst>
        <pc:spChg chg="mod">
          <ac:chgData name="XuMingle" userId="6accb246-f179-42e5-8cc4-2c1a8de5b234" providerId="ADAL" clId="{8A5C591F-671A-4F6C-B1D7-4690CD343DE4}" dt="2022-12-27T20:01:33.299" v="1865" actId="20577"/>
          <ac:spMkLst>
            <pc:docMk/>
            <pc:sldMk cId="1712035304" sldId="264"/>
            <ac:spMk id="2" creationId="{BE9766B6-9FEF-8A85-B292-A7CF9C7E8DEF}"/>
          </ac:spMkLst>
        </pc:spChg>
        <pc:spChg chg="del">
          <ac:chgData name="XuMingle" userId="6accb246-f179-42e5-8cc4-2c1a8de5b234" providerId="ADAL" clId="{8A5C591F-671A-4F6C-B1D7-4690CD343DE4}" dt="2022-12-27T20:02:24.484" v="1869" actId="478"/>
          <ac:spMkLst>
            <pc:docMk/>
            <pc:sldMk cId="1712035304" sldId="264"/>
            <ac:spMk id="4" creationId="{20A263CE-7D86-2942-0BB2-F81AEE74C686}"/>
          </ac:spMkLst>
        </pc:spChg>
        <pc:spChg chg="add mod">
          <ac:chgData name="XuMingle" userId="6accb246-f179-42e5-8cc4-2c1a8de5b234" providerId="ADAL" clId="{8A5C591F-671A-4F6C-B1D7-4690CD343DE4}" dt="2023-01-06T00:51:41.599" v="8231" actId="207"/>
          <ac:spMkLst>
            <pc:docMk/>
            <pc:sldMk cId="1712035304" sldId="264"/>
            <ac:spMk id="4" creationId="{93DFC376-6BAC-C941-7BE1-85AFE52594FD}"/>
          </ac:spMkLst>
        </pc:spChg>
        <pc:spChg chg="mod">
          <ac:chgData name="XuMingle" userId="6accb246-f179-42e5-8cc4-2c1a8de5b234" providerId="ADAL" clId="{8A5C591F-671A-4F6C-B1D7-4690CD343DE4}" dt="2022-12-27T20:29:31.423" v="2455" actId="20577"/>
          <ac:spMkLst>
            <pc:docMk/>
            <pc:sldMk cId="1712035304" sldId="264"/>
            <ac:spMk id="6" creationId="{1F9598BD-D860-54F0-CEC4-5ED02696BD9F}"/>
          </ac:spMkLst>
        </pc:spChg>
        <pc:spChg chg="mod">
          <ac:chgData name="XuMingle" userId="6accb246-f179-42e5-8cc4-2c1a8de5b234" providerId="ADAL" clId="{8A5C591F-671A-4F6C-B1D7-4690CD343DE4}" dt="2022-12-27T20:02:54.411" v="1885" actId="20577"/>
          <ac:spMkLst>
            <pc:docMk/>
            <pc:sldMk cId="1712035304" sldId="264"/>
            <ac:spMk id="7" creationId="{519FA74B-BDDB-93AD-9D6A-BFF99A657655}"/>
          </ac:spMkLst>
        </pc:spChg>
        <pc:picChg chg="del">
          <ac:chgData name="XuMingle" userId="6accb246-f179-42e5-8cc4-2c1a8de5b234" providerId="ADAL" clId="{8A5C591F-671A-4F6C-B1D7-4690CD343DE4}" dt="2022-12-27T20:00:23.043" v="1849" actId="478"/>
          <ac:picMkLst>
            <pc:docMk/>
            <pc:sldMk cId="1712035304" sldId="264"/>
            <ac:picMk id="5" creationId="{3F5A6CDD-777D-7809-8285-01390DA50F32}"/>
          </ac:picMkLst>
        </pc:picChg>
        <pc:picChg chg="del">
          <ac:chgData name="XuMingle" userId="6accb246-f179-42e5-8cc4-2c1a8de5b234" providerId="ADAL" clId="{8A5C591F-671A-4F6C-B1D7-4690CD343DE4}" dt="2022-12-27T20:00:23.043" v="1849" actId="478"/>
          <ac:picMkLst>
            <pc:docMk/>
            <pc:sldMk cId="1712035304" sldId="264"/>
            <ac:picMk id="9" creationId="{7845F436-B264-1EE3-0FCA-DB5FD1C20F17}"/>
          </ac:picMkLst>
        </pc:picChg>
        <pc:picChg chg="add mod">
          <ac:chgData name="XuMingle" userId="6accb246-f179-42e5-8cc4-2c1a8de5b234" providerId="ADAL" clId="{8A5C591F-671A-4F6C-B1D7-4690CD343DE4}" dt="2023-01-06T00:51:03.633" v="8140" actId="12788"/>
          <ac:picMkLst>
            <pc:docMk/>
            <pc:sldMk cId="1712035304" sldId="264"/>
            <ac:picMk id="10" creationId="{86001736-2BEA-8F40-16C8-D1C520BE907D}"/>
          </ac:picMkLst>
        </pc:picChg>
      </pc:sldChg>
      <pc:sldChg chg="addSp delSp modSp add mod ord modNotesTx">
        <pc:chgData name="XuMingle" userId="6accb246-f179-42e5-8cc4-2c1a8de5b234" providerId="ADAL" clId="{8A5C591F-671A-4F6C-B1D7-4690CD343DE4}" dt="2023-01-02T23:46:08.580" v="3672" actId="1076"/>
        <pc:sldMkLst>
          <pc:docMk/>
          <pc:sldMk cId="1162291880" sldId="265"/>
        </pc:sldMkLst>
        <pc:spChg chg="mod">
          <ac:chgData name="XuMingle" userId="6accb246-f179-42e5-8cc4-2c1a8de5b234" providerId="ADAL" clId="{8A5C591F-671A-4F6C-B1D7-4690CD343DE4}" dt="2022-12-27T20:04:18.708" v="1909" actId="20577"/>
          <ac:spMkLst>
            <pc:docMk/>
            <pc:sldMk cId="1162291880" sldId="265"/>
            <ac:spMk id="2" creationId="{BE9766B6-9FEF-8A85-B292-A7CF9C7E8DEF}"/>
          </ac:spMkLst>
        </pc:spChg>
        <pc:spChg chg="del mod">
          <ac:chgData name="XuMingle" userId="6accb246-f179-42e5-8cc4-2c1a8de5b234" providerId="ADAL" clId="{8A5C591F-671A-4F6C-B1D7-4690CD343DE4}" dt="2022-12-27T20:07:59.623" v="1922"/>
          <ac:spMkLst>
            <pc:docMk/>
            <pc:sldMk cId="1162291880" sldId="265"/>
            <ac:spMk id="6" creationId="{1F9598BD-D860-54F0-CEC4-5ED02696BD9F}"/>
          </ac:spMkLst>
        </pc:spChg>
        <pc:spChg chg="del mod">
          <ac:chgData name="XuMingle" userId="6accb246-f179-42e5-8cc4-2c1a8de5b234" providerId="ADAL" clId="{8A5C591F-671A-4F6C-B1D7-4690CD343DE4}" dt="2022-12-27T20:28:08.891" v="2406" actId="478"/>
          <ac:spMkLst>
            <pc:docMk/>
            <pc:sldMk cId="1162291880" sldId="265"/>
            <ac:spMk id="7" creationId="{519FA74B-BDDB-93AD-9D6A-BFF99A657655}"/>
          </ac:spMkLst>
        </pc:spChg>
        <pc:spChg chg="add mod">
          <ac:chgData name="XuMingle" userId="6accb246-f179-42e5-8cc4-2c1a8de5b234" providerId="ADAL" clId="{8A5C591F-671A-4F6C-B1D7-4690CD343DE4}" dt="2023-01-02T23:45:04.291" v="3645" actId="20577"/>
          <ac:spMkLst>
            <pc:docMk/>
            <pc:sldMk cId="1162291880" sldId="265"/>
            <ac:spMk id="8" creationId="{3617AE05-A343-807B-5045-56C61EC4D600}"/>
          </ac:spMkLst>
        </pc:spChg>
        <pc:spChg chg="add del mod">
          <ac:chgData name="XuMingle" userId="6accb246-f179-42e5-8cc4-2c1a8de5b234" providerId="ADAL" clId="{8A5C591F-671A-4F6C-B1D7-4690CD343DE4}" dt="2022-12-27T20:23:28.675" v="2118" actId="478"/>
          <ac:spMkLst>
            <pc:docMk/>
            <pc:sldMk cId="1162291880" sldId="265"/>
            <ac:spMk id="9" creationId="{F97634CF-E587-1563-3107-ABD168B8A66A}"/>
          </ac:spMkLst>
        </pc:spChg>
        <pc:spChg chg="add mod">
          <ac:chgData name="XuMingle" userId="6accb246-f179-42e5-8cc4-2c1a8de5b234" providerId="ADAL" clId="{8A5C591F-671A-4F6C-B1D7-4690CD343DE4}" dt="2023-01-02T23:45:25.497" v="3664" actId="207"/>
          <ac:spMkLst>
            <pc:docMk/>
            <pc:sldMk cId="1162291880" sldId="265"/>
            <ac:spMk id="11" creationId="{5DD8CBC2-784A-1106-A4DD-7587ABADDFA2}"/>
          </ac:spMkLst>
        </pc:spChg>
        <pc:spChg chg="add mod">
          <ac:chgData name="XuMingle" userId="6accb246-f179-42e5-8cc4-2c1a8de5b234" providerId="ADAL" clId="{8A5C591F-671A-4F6C-B1D7-4690CD343DE4}" dt="2023-01-02T23:42:41.990" v="3546" actId="207"/>
          <ac:spMkLst>
            <pc:docMk/>
            <pc:sldMk cId="1162291880" sldId="265"/>
            <ac:spMk id="12" creationId="{964EDA32-914D-19AB-6F7F-05C6BF953993}"/>
          </ac:spMkLst>
        </pc:spChg>
        <pc:spChg chg="add mod">
          <ac:chgData name="XuMingle" userId="6accb246-f179-42e5-8cc4-2c1a8de5b234" providerId="ADAL" clId="{8A5C591F-671A-4F6C-B1D7-4690CD343DE4}" dt="2023-01-02T23:46:08.580" v="3672" actId="1076"/>
          <ac:spMkLst>
            <pc:docMk/>
            <pc:sldMk cId="1162291880" sldId="265"/>
            <ac:spMk id="13" creationId="{2CD7A15D-FC1F-0EBE-B18C-0F2556CCA025}"/>
          </ac:spMkLst>
        </pc:spChg>
        <pc:picChg chg="add mod modCrop">
          <ac:chgData name="XuMingle" userId="6accb246-f179-42e5-8cc4-2c1a8de5b234" providerId="ADAL" clId="{8A5C591F-671A-4F6C-B1D7-4690CD343DE4}" dt="2023-01-02T23:44:21.507" v="3565" actId="1076"/>
          <ac:picMkLst>
            <pc:docMk/>
            <pc:sldMk cId="1162291880" sldId="265"/>
            <ac:picMk id="4" creationId="{546F6BDE-7873-7645-5A07-81E9355F7364}"/>
          </ac:picMkLst>
        </pc:picChg>
        <pc:picChg chg="add del mod">
          <ac:chgData name="XuMingle" userId="6accb246-f179-42e5-8cc4-2c1a8de5b234" providerId="ADAL" clId="{8A5C591F-671A-4F6C-B1D7-4690CD343DE4}" dt="2022-12-27T20:22:51.888" v="2109" actId="478"/>
          <ac:picMkLst>
            <pc:docMk/>
            <pc:sldMk cId="1162291880" sldId="265"/>
            <ac:picMk id="5" creationId="{DDB52DE6-A1EC-2EA5-9BD2-CDA05D2249C3}"/>
          </ac:picMkLst>
        </pc:picChg>
        <pc:picChg chg="del">
          <ac:chgData name="XuMingle" userId="6accb246-f179-42e5-8cc4-2c1a8de5b234" providerId="ADAL" clId="{8A5C591F-671A-4F6C-B1D7-4690CD343DE4}" dt="2022-12-27T20:04:21.445" v="1910" actId="478"/>
          <ac:picMkLst>
            <pc:docMk/>
            <pc:sldMk cId="1162291880" sldId="265"/>
            <ac:picMk id="10" creationId="{86001736-2BEA-8F40-16C8-D1C520BE907D}"/>
          </ac:picMkLst>
        </pc:picChg>
      </pc:sldChg>
      <pc:sldChg chg="addSp delSp modSp add mod ord modNotesTx">
        <pc:chgData name="XuMingle" userId="6accb246-f179-42e5-8cc4-2c1a8de5b234" providerId="ADAL" clId="{8A5C591F-671A-4F6C-B1D7-4690CD343DE4}" dt="2022-12-27T20:26:49.678" v="2323" actId="20577"/>
        <pc:sldMkLst>
          <pc:docMk/>
          <pc:sldMk cId="173543617" sldId="266"/>
        </pc:sldMkLst>
        <pc:spChg chg="mod">
          <ac:chgData name="XuMingle" userId="6accb246-f179-42e5-8cc4-2c1a8de5b234" providerId="ADAL" clId="{8A5C591F-671A-4F6C-B1D7-4690CD343DE4}" dt="2022-12-27T20:19:58.490" v="2069" actId="20577"/>
          <ac:spMkLst>
            <pc:docMk/>
            <pc:sldMk cId="173543617" sldId="266"/>
            <ac:spMk id="6" creationId="{1F9598BD-D860-54F0-CEC4-5ED02696BD9F}"/>
          </ac:spMkLst>
        </pc:spChg>
        <pc:spChg chg="mod">
          <ac:chgData name="XuMingle" userId="6accb246-f179-42e5-8cc4-2c1a8de5b234" providerId="ADAL" clId="{8A5C591F-671A-4F6C-B1D7-4690CD343DE4}" dt="2022-12-27T20:19:07.764" v="2037" actId="20577"/>
          <ac:spMkLst>
            <pc:docMk/>
            <pc:sldMk cId="173543617" sldId="266"/>
            <ac:spMk id="7" creationId="{519FA74B-BDDB-93AD-9D6A-BFF99A657655}"/>
          </ac:spMkLst>
        </pc:spChg>
        <pc:picChg chg="add mod">
          <ac:chgData name="XuMingle" userId="6accb246-f179-42e5-8cc4-2c1a8de5b234" providerId="ADAL" clId="{8A5C591F-671A-4F6C-B1D7-4690CD343DE4}" dt="2022-12-27T20:20:02.979" v="2070" actId="1076"/>
          <ac:picMkLst>
            <pc:docMk/>
            <pc:sldMk cId="173543617" sldId="266"/>
            <ac:picMk id="5" creationId="{1FFC5708-9073-156C-0CA9-D5825937E3A8}"/>
          </ac:picMkLst>
        </pc:picChg>
        <pc:picChg chg="del">
          <ac:chgData name="XuMingle" userId="6accb246-f179-42e5-8cc4-2c1a8de5b234" providerId="ADAL" clId="{8A5C591F-671A-4F6C-B1D7-4690CD343DE4}" dt="2022-12-27T20:08:43.922" v="1925" actId="478"/>
          <ac:picMkLst>
            <pc:docMk/>
            <pc:sldMk cId="173543617" sldId="266"/>
            <ac:picMk id="10" creationId="{86001736-2BEA-8F40-16C8-D1C520BE907D}"/>
          </ac:picMkLst>
        </pc:picChg>
      </pc:sldChg>
      <pc:sldChg chg="delSp modSp add del mod modNotesTx">
        <pc:chgData name="XuMingle" userId="6accb246-f179-42e5-8cc4-2c1a8de5b234" providerId="ADAL" clId="{8A5C591F-671A-4F6C-B1D7-4690CD343DE4}" dt="2022-12-27T20:28:45.127" v="2407" actId="47"/>
        <pc:sldMkLst>
          <pc:docMk/>
          <pc:sldMk cId="798204646" sldId="267"/>
        </pc:sldMkLst>
        <pc:spChg chg="mod">
          <ac:chgData name="XuMingle" userId="6accb246-f179-42e5-8cc4-2c1a8de5b234" providerId="ADAL" clId="{8A5C591F-671A-4F6C-B1D7-4690CD343DE4}" dt="2022-12-27T20:17:18.554" v="2027" actId="20577"/>
          <ac:spMkLst>
            <pc:docMk/>
            <pc:sldMk cId="798204646" sldId="267"/>
            <ac:spMk id="2" creationId="{BE9766B6-9FEF-8A85-B292-A7CF9C7E8DEF}"/>
          </ac:spMkLst>
        </pc:spChg>
        <pc:spChg chg="mod">
          <ac:chgData name="XuMingle" userId="6accb246-f179-42e5-8cc4-2c1a8de5b234" providerId="ADAL" clId="{8A5C591F-671A-4F6C-B1D7-4690CD343DE4}" dt="2022-12-27T20:17:25.282" v="2029" actId="1076"/>
          <ac:spMkLst>
            <pc:docMk/>
            <pc:sldMk cId="798204646" sldId="267"/>
            <ac:spMk id="4" creationId="{20A263CE-7D86-2942-0BB2-F81AEE74C686}"/>
          </ac:spMkLst>
        </pc:spChg>
        <pc:spChg chg="mod">
          <ac:chgData name="XuMingle" userId="6accb246-f179-42e5-8cc4-2c1a8de5b234" providerId="ADAL" clId="{8A5C591F-671A-4F6C-B1D7-4690CD343DE4}" dt="2022-12-27T20:17:25.282" v="2029" actId="1076"/>
          <ac:spMkLst>
            <pc:docMk/>
            <pc:sldMk cId="798204646" sldId="267"/>
            <ac:spMk id="6" creationId="{1F9598BD-D860-54F0-CEC4-5ED02696BD9F}"/>
          </ac:spMkLst>
        </pc:spChg>
        <pc:picChg chg="del">
          <ac:chgData name="XuMingle" userId="6accb246-f179-42e5-8cc4-2c1a8de5b234" providerId="ADAL" clId="{8A5C591F-671A-4F6C-B1D7-4690CD343DE4}" dt="2022-12-27T20:16:30.138" v="1930" actId="478"/>
          <ac:picMkLst>
            <pc:docMk/>
            <pc:sldMk cId="798204646" sldId="267"/>
            <ac:picMk id="5" creationId="{3F5A6CDD-777D-7809-8285-01390DA50F32}"/>
          </ac:picMkLst>
        </pc:picChg>
        <pc:picChg chg="del">
          <ac:chgData name="XuMingle" userId="6accb246-f179-42e5-8cc4-2c1a8de5b234" providerId="ADAL" clId="{8A5C591F-671A-4F6C-B1D7-4690CD343DE4}" dt="2022-12-27T20:16:29.683" v="1929" actId="478"/>
          <ac:picMkLst>
            <pc:docMk/>
            <pc:sldMk cId="798204646" sldId="267"/>
            <ac:picMk id="9" creationId="{7845F436-B264-1EE3-0FCA-DB5FD1C20F17}"/>
          </ac:picMkLst>
        </pc:picChg>
      </pc:sldChg>
      <pc:sldChg chg="addSp delSp modSp add mod ord modNotesTx">
        <pc:chgData name="XuMingle" userId="6accb246-f179-42e5-8cc4-2c1a8de5b234" providerId="ADAL" clId="{8A5C591F-671A-4F6C-B1D7-4690CD343DE4}" dt="2023-01-02T23:43:11.403" v="3550"/>
        <pc:sldMkLst>
          <pc:docMk/>
          <pc:sldMk cId="3958504841" sldId="268"/>
        </pc:sldMkLst>
        <pc:spChg chg="mod">
          <ac:chgData name="XuMingle" userId="6accb246-f179-42e5-8cc4-2c1a8de5b234" providerId="ADAL" clId="{8A5C591F-671A-4F6C-B1D7-4690CD343DE4}" dt="2022-12-27T20:31:55.983" v="2463" actId="20577"/>
          <ac:spMkLst>
            <pc:docMk/>
            <pc:sldMk cId="3958504841" sldId="268"/>
            <ac:spMk id="7" creationId="{519FA74B-BDDB-93AD-9D6A-BFF99A657655}"/>
          </ac:spMkLst>
        </pc:spChg>
        <pc:picChg chg="del">
          <ac:chgData name="XuMingle" userId="6accb246-f179-42e5-8cc4-2c1a8de5b234" providerId="ADAL" clId="{8A5C591F-671A-4F6C-B1D7-4690CD343DE4}" dt="2022-12-27T20:20:19.171" v="2074" actId="478"/>
          <ac:picMkLst>
            <pc:docMk/>
            <pc:sldMk cId="3958504841" sldId="268"/>
            <ac:picMk id="5" creationId="{1FFC5708-9073-156C-0CA9-D5825937E3A8}"/>
          </ac:picMkLst>
        </pc:picChg>
        <pc:picChg chg="add mod">
          <ac:chgData name="XuMingle" userId="6accb246-f179-42e5-8cc4-2c1a8de5b234" providerId="ADAL" clId="{8A5C591F-671A-4F6C-B1D7-4690CD343DE4}" dt="2022-12-27T20:20:41.445" v="2076" actId="1076"/>
          <ac:picMkLst>
            <pc:docMk/>
            <pc:sldMk cId="3958504841" sldId="268"/>
            <ac:picMk id="8" creationId="{B98C32C7-F7FE-D8FE-B640-B0FB8086D633}"/>
          </ac:picMkLst>
        </pc:picChg>
      </pc:sldChg>
      <pc:sldChg chg="addSp delSp modSp add mod">
        <pc:chgData name="XuMingle" userId="6accb246-f179-42e5-8cc4-2c1a8de5b234" providerId="ADAL" clId="{8A5C591F-671A-4F6C-B1D7-4690CD343DE4}" dt="2023-01-05T06:18:20.872" v="5362" actId="20577"/>
        <pc:sldMkLst>
          <pc:docMk/>
          <pc:sldMk cId="1334990886" sldId="269"/>
        </pc:sldMkLst>
        <pc:spChg chg="mod">
          <ac:chgData name="XuMingle" userId="6accb246-f179-42e5-8cc4-2c1a8de5b234" providerId="ADAL" clId="{8A5C591F-671A-4F6C-B1D7-4690CD343DE4}" dt="2022-12-27T20:47:38.989" v="2519" actId="20577"/>
          <ac:spMkLst>
            <pc:docMk/>
            <pc:sldMk cId="1334990886" sldId="269"/>
            <ac:spMk id="2" creationId="{BE9766B6-9FEF-8A85-B292-A7CF9C7E8DEF}"/>
          </ac:spMkLst>
        </pc:spChg>
        <pc:spChg chg="add del mod">
          <ac:chgData name="XuMingle" userId="6accb246-f179-42e5-8cc4-2c1a8de5b234" providerId="ADAL" clId="{8A5C591F-671A-4F6C-B1D7-4690CD343DE4}" dt="2023-01-05T06:17:38.580" v="5269" actId="478"/>
          <ac:spMkLst>
            <pc:docMk/>
            <pc:sldMk cId="1334990886" sldId="269"/>
            <ac:spMk id="4" creationId="{6082D8B6-19AE-4B34-2D02-38A53CB4315D}"/>
          </ac:spMkLst>
        </pc:spChg>
        <pc:spChg chg="add mod">
          <ac:chgData name="XuMingle" userId="6accb246-f179-42e5-8cc4-2c1a8de5b234" providerId="ADAL" clId="{8A5C591F-671A-4F6C-B1D7-4690CD343DE4}" dt="2022-12-27T20:32:08.935" v="2473" actId="20577"/>
          <ac:spMkLst>
            <pc:docMk/>
            <pc:sldMk cId="1334990886" sldId="269"/>
            <ac:spMk id="6" creationId="{08F44EF8-D666-6071-C9FE-965E8B698064}"/>
          </ac:spMkLst>
        </pc:spChg>
        <pc:spChg chg="mod">
          <ac:chgData name="XuMingle" userId="6accb246-f179-42e5-8cc4-2c1a8de5b234" providerId="ADAL" clId="{8A5C591F-671A-4F6C-B1D7-4690CD343DE4}" dt="2023-01-05T06:18:20.872" v="5362" actId="20577"/>
          <ac:spMkLst>
            <pc:docMk/>
            <pc:sldMk cId="1334990886" sldId="269"/>
            <ac:spMk id="8" creationId="{3617AE05-A343-807B-5045-56C61EC4D600}"/>
          </ac:spMkLst>
        </pc:spChg>
        <pc:spChg chg="del">
          <ac:chgData name="XuMingle" userId="6accb246-f179-42e5-8cc4-2c1a8de5b234" providerId="ADAL" clId="{8A5C591F-671A-4F6C-B1D7-4690CD343DE4}" dt="2022-12-27T20:31:00.950" v="2458" actId="478"/>
          <ac:spMkLst>
            <pc:docMk/>
            <pc:sldMk cId="1334990886" sldId="269"/>
            <ac:spMk id="11" creationId="{5DD8CBC2-784A-1106-A4DD-7587ABADDFA2}"/>
          </ac:spMkLst>
        </pc:spChg>
        <pc:spChg chg="del">
          <ac:chgData name="XuMingle" userId="6accb246-f179-42e5-8cc4-2c1a8de5b234" providerId="ADAL" clId="{8A5C591F-671A-4F6C-B1D7-4690CD343DE4}" dt="2022-12-27T20:30:58.418" v="2457" actId="478"/>
          <ac:spMkLst>
            <pc:docMk/>
            <pc:sldMk cId="1334990886" sldId="269"/>
            <ac:spMk id="12" creationId="{964EDA32-914D-19AB-6F7F-05C6BF953993}"/>
          </ac:spMkLst>
        </pc:spChg>
        <pc:spChg chg="del">
          <ac:chgData name="XuMingle" userId="6accb246-f179-42e5-8cc4-2c1a8de5b234" providerId="ADAL" clId="{8A5C591F-671A-4F6C-B1D7-4690CD343DE4}" dt="2022-12-27T20:30:58.418" v="2457" actId="478"/>
          <ac:spMkLst>
            <pc:docMk/>
            <pc:sldMk cId="1334990886" sldId="269"/>
            <ac:spMk id="13" creationId="{2CD7A15D-FC1F-0EBE-B18C-0F2556CCA025}"/>
          </ac:spMkLst>
        </pc:spChg>
        <pc:picChg chg="add mod">
          <ac:chgData name="XuMingle" userId="6accb246-f179-42e5-8cc4-2c1a8de5b234" providerId="ADAL" clId="{8A5C591F-671A-4F6C-B1D7-4690CD343DE4}" dt="2022-12-27T20:38:05.811" v="2502" actId="12788"/>
          <ac:picMkLst>
            <pc:docMk/>
            <pc:sldMk cId="1334990886" sldId="269"/>
            <ac:picMk id="5" creationId="{647015BF-85B7-F17D-B96F-CB8A56928F70}"/>
          </ac:picMkLst>
        </pc:picChg>
      </pc:sldChg>
      <pc:sldChg chg="addSp delSp modSp add mod">
        <pc:chgData name="XuMingle" userId="6accb246-f179-42e5-8cc4-2c1a8de5b234" providerId="ADAL" clId="{8A5C591F-671A-4F6C-B1D7-4690CD343DE4}" dt="2022-12-27T20:47:43.874" v="2526" actId="20577"/>
        <pc:sldMkLst>
          <pc:docMk/>
          <pc:sldMk cId="3715766026" sldId="270"/>
        </pc:sldMkLst>
        <pc:spChg chg="mod">
          <ac:chgData name="XuMingle" userId="6accb246-f179-42e5-8cc4-2c1a8de5b234" providerId="ADAL" clId="{8A5C591F-671A-4F6C-B1D7-4690CD343DE4}" dt="2022-12-27T20:47:43.874" v="2526" actId="20577"/>
          <ac:spMkLst>
            <pc:docMk/>
            <pc:sldMk cId="3715766026" sldId="270"/>
            <ac:spMk id="2" creationId="{BE9766B6-9FEF-8A85-B292-A7CF9C7E8DEF}"/>
          </ac:spMkLst>
        </pc:spChg>
        <pc:picChg chg="del">
          <ac:chgData name="XuMingle" userId="6accb246-f179-42e5-8cc4-2c1a8de5b234" providerId="ADAL" clId="{8A5C591F-671A-4F6C-B1D7-4690CD343DE4}" dt="2022-12-27T20:38:54.874" v="2504" actId="478"/>
          <ac:picMkLst>
            <pc:docMk/>
            <pc:sldMk cId="3715766026" sldId="270"/>
            <ac:picMk id="5" creationId="{647015BF-85B7-F17D-B96F-CB8A56928F70}"/>
          </ac:picMkLst>
        </pc:picChg>
        <pc:picChg chg="add mod">
          <ac:chgData name="XuMingle" userId="6accb246-f179-42e5-8cc4-2c1a8de5b234" providerId="ADAL" clId="{8A5C591F-671A-4F6C-B1D7-4690CD343DE4}" dt="2022-12-27T20:42:44.084" v="2506" actId="1076"/>
          <ac:picMkLst>
            <pc:docMk/>
            <pc:sldMk cId="3715766026" sldId="270"/>
            <ac:picMk id="7" creationId="{926FBFAD-37DF-6EA2-1BCE-B7587922D6D1}"/>
          </ac:picMkLst>
        </pc:picChg>
      </pc:sldChg>
      <pc:sldChg chg="delSp modSp add del mod">
        <pc:chgData name="XuMingle" userId="6accb246-f179-42e5-8cc4-2c1a8de5b234" providerId="ADAL" clId="{8A5C591F-671A-4F6C-B1D7-4690CD343DE4}" dt="2023-01-03T00:10:43.309" v="4126" actId="47"/>
        <pc:sldMkLst>
          <pc:docMk/>
          <pc:sldMk cId="466093609" sldId="271"/>
        </pc:sldMkLst>
        <pc:spChg chg="del mod">
          <ac:chgData name="XuMingle" userId="6accb246-f179-42e5-8cc4-2c1a8de5b234" providerId="ADAL" clId="{8A5C591F-671A-4F6C-B1D7-4690CD343DE4}" dt="2022-12-27T20:46:57.210" v="2509" actId="478"/>
          <ac:spMkLst>
            <pc:docMk/>
            <pc:sldMk cId="466093609" sldId="271"/>
            <ac:spMk id="3" creationId="{8C977B0B-78A5-9FBE-03C9-C6E3918D24B7}"/>
          </ac:spMkLst>
        </pc:spChg>
        <pc:picChg chg="mod">
          <ac:chgData name="XuMingle" userId="6accb246-f179-42e5-8cc4-2c1a8de5b234" providerId="ADAL" clId="{8A5C591F-671A-4F6C-B1D7-4690CD343DE4}" dt="2022-12-27T20:47:00.182" v="2511" actId="12788"/>
          <ac:picMkLst>
            <pc:docMk/>
            <pc:sldMk cId="466093609" sldId="271"/>
            <ac:picMk id="6" creationId="{47652FDA-28BF-4499-80B0-193637443113}"/>
          </ac:picMkLst>
        </pc:picChg>
      </pc:sldChg>
      <pc:sldChg chg="addSp modSp new mod">
        <pc:chgData name="XuMingle" userId="6accb246-f179-42e5-8cc4-2c1a8de5b234" providerId="ADAL" clId="{8A5C591F-671A-4F6C-B1D7-4690CD343DE4}" dt="2023-01-02T23:40:28.788" v="3467" actId="6549"/>
        <pc:sldMkLst>
          <pc:docMk/>
          <pc:sldMk cId="1013118153" sldId="272"/>
        </pc:sldMkLst>
        <pc:spChg chg="add mod">
          <ac:chgData name="XuMingle" userId="6accb246-f179-42e5-8cc4-2c1a8de5b234" providerId="ADAL" clId="{8A5C591F-671A-4F6C-B1D7-4690CD343DE4}" dt="2023-01-02T23:40:28.788" v="3467" actId="6549"/>
          <ac:spMkLst>
            <pc:docMk/>
            <pc:sldMk cId="1013118153" sldId="272"/>
            <ac:spMk id="4" creationId="{BAE9DEBE-F168-5A2E-E5BB-1C6952022B33}"/>
          </ac:spMkLst>
        </pc:spChg>
      </pc:sldChg>
      <pc:sldChg chg="add del ord">
        <pc:chgData name="XuMingle" userId="6accb246-f179-42e5-8cc4-2c1a8de5b234" providerId="ADAL" clId="{8A5C591F-671A-4F6C-B1D7-4690CD343DE4}" dt="2023-01-02T23:43:33.694" v="3553" actId="47"/>
        <pc:sldMkLst>
          <pc:docMk/>
          <pc:sldMk cId="2042074787" sldId="273"/>
        </pc:sldMkLst>
      </pc:sldChg>
      <pc:sldChg chg="addSp delSp modSp new mod ord">
        <pc:chgData name="XuMingle" userId="6accb246-f179-42e5-8cc4-2c1a8de5b234" providerId="ADAL" clId="{8A5C591F-671A-4F6C-B1D7-4690CD343DE4}" dt="2023-01-06T00:50:06.556" v="8137" actId="1076"/>
        <pc:sldMkLst>
          <pc:docMk/>
          <pc:sldMk cId="597923830" sldId="274"/>
        </pc:sldMkLst>
        <pc:spChg chg="mod">
          <ac:chgData name="XuMingle" userId="6accb246-f179-42e5-8cc4-2c1a8de5b234" providerId="ADAL" clId="{8A5C591F-671A-4F6C-B1D7-4690CD343DE4}" dt="2023-01-02T23:16:59.506" v="2879" actId="20577"/>
          <ac:spMkLst>
            <pc:docMk/>
            <pc:sldMk cId="597923830" sldId="274"/>
            <ac:spMk id="2" creationId="{E4517470-BF0D-35FF-6249-7C09421A0432}"/>
          </ac:spMkLst>
        </pc:spChg>
        <pc:spChg chg="add del mod">
          <ac:chgData name="XuMingle" userId="6accb246-f179-42e5-8cc4-2c1a8de5b234" providerId="ADAL" clId="{8A5C591F-671A-4F6C-B1D7-4690CD343DE4}" dt="2023-01-02T23:14:44.304" v="2812" actId="21"/>
          <ac:spMkLst>
            <pc:docMk/>
            <pc:sldMk cId="597923830" sldId="274"/>
            <ac:spMk id="4" creationId="{0F26D94C-9625-CEBC-5FD5-67B5140FCC71}"/>
          </ac:spMkLst>
        </pc:spChg>
        <pc:spChg chg="add mod">
          <ac:chgData name="XuMingle" userId="6accb246-f179-42e5-8cc4-2c1a8de5b234" providerId="ADAL" clId="{8A5C591F-671A-4F6C-B1D7-4690CD343DE4}" dt="2023-01-02T23:18:40.725" v="2944" actId="20577"/>
          <ac:spMkLst>
            <pc:docMk/>
            <pc:sldMk cId="597923830" sldId="274"/>
            <ac:spMk id="5" creationId="{B29C69FF-B6EA-5891-DB5D-3B45CF67B336}"/>
          </ac:spMkLst>
        </pc:spChg>
        <pc:spChg chg="add mod">
          <ac:chgData name="XuMingle" userId="6accb246-f179-42e5-8cc4-2c1a8de5b234" providerId="ADAL" clId="{8A5C591F-671A-4F6C-B1D7-4690CD343DE4}" dt="2023-01-02T23:12:00.886" v="2701" actId="20577"/>
          <ac:spMkLst>
            <pc:docMk/>
            <pc:sldMk cId="597923830" sldId="274"/>
            <ac:spMk id="6" creationId="{5C9EED4D-51F3-6085-72BE-F86B46F9D77D}"/>
          </ac:spMkLst>
        </pc:spChg>
        <pc:spChg chg="add del mod">
          <ac:chgData name="XuMingle" userId="6accb246-f179-42e5-8cc4-2c1a8de5b234" providerId="ADAL" clId="{8A5C591F-671A-4F6C-B1D7-4690CD343DE4}" dt="2023-01-02T23:14:44.311" v="2814"/>
          <ac:spMkLst>
            <pc:docMk/>
            <pc:sldMk cId="597923830" sldId="274"/>
            <ac:spMk id="7" creationId="{1EA2CF4D-0C6F-6AFA-63EF-A7296EC167E2}"/>
          </ac:spMkLst>
        </pc:spChg>
        <pc:picChg chg="add mod">
          <ac:chgData name="XuMingle" userId="6accb246-f179-42e5-8cc4-2c1a8de5b234" providerId="ADAL" clId="{8A5C591F-671A-4F6C-B1D7-4690CD343DE4}" dt="2023-01-06T00:50:06.556" v="8137" actId="1076"/>
          <ac:picMkLst>
            <pc:docMk/>
            <pc:sldMk cId="597923830" sldId="274"/>
            <ac:picMk id="9" creationId="{BEFA9025-7BB7-4152-91EE-185A862C0928}"/>
          </ac:picMkLst>
        </pc:picChg>
        <pc:picChg chg="add mod modCrop">
          <ac:chgData name="XuMingle" userId="6accb246-f179-42e5-8cc4-2c1a8de5b234" providerId="ADAL" clId="{8A5C591F-671A-4F6C-B1D7-4690CD343DE4}" dt="2023-01-06T00:50:04.011" v="8136" actId="1076"/>
          <ac:picMkLst>
            <pc:docMk/>
            <pc:sldMk cId="597923830" sldId="274"/>
            <ac:picMk id="11" creationId="{BDA226AC-3625-C1B4-6317-9738C5C388CD}"/>
          </ac:picMkLst>
        </pc:picChg>
        <pc:picChg chg="add mod modCrop">
          <ac:chgData name="XuMingle" userId="6accb246-f179-42e5-8cc4-2c1a8de5b234" providerId="ADAL" clId="{8A5C591F-671A-4F6C-B1D7-4690CD343DE4}" dt="2023-01-06T00:50:04.011" v="8136" actId="1076"/>
          <ac:picMkLst>
            <pc:docMk/>
            <pc:sldMk cId="597923830" sldId="274"/>
            <ac:picMk id="12" creationId="{97D28E31-26D0-89C4-1DC8-3F4C1C3691D5}"/>
          </ac:picMkLst>
        </pc:picChg>
      </pc:sldChg>
      <pc:sldChg chg="addSp delSp modSp new mod">
        <pc:chgData name="XuMingle" userId="6accb246-f179-42e5-8cc4-2c1a8de5b234" providerId="ADAL" clId="{8A5C591F-671A-4F6C-B1D7-4690CD343DE4}" dt="2023-01-06T00:52:40.797" v="8309" actId="207"/>
        <pc:sldMkLst>
          <pc:docMk/>
          <pc:sldMk cId="797792216" sldId="275"/>
        </pc:sldMkLst>
        <pc:spChg chg="mod">
          <ac:chgData name="XuMingle" userId="6accb246-f179-42e5-8cc4-2c1a8de5b234" providerId="ADAL" clId="{8A5C591F-671A-4F6C-B1D7-4690CD343DE4}" dt="2023-01-06T00:52:40.797" v="8309" actId="207"/>
          <ac:spMkLst>
            <pc:docMk/>
            <pc:sldMk cId="797792216" sldId="275"/>
            <ac:spMk id="2" creationId="{3A803971-FD3F-1DE9-5F16-84345CF47239}"/>
          </ac:spMkLst>
        </pc:spChg>
        <pc:spChg chg="add mod">
          <ac:chgData name="XuMingle" userId="6accb246-f179-42e5-8cc4-2c1a8de5b234" providerId="ADAL" clId="{8A5C591F-671A-4F6C-B1D7-4690CD343DE4}" dt="2023-01-02T23:35:11.992" v="3369" actId="207"/>
          <ac:spMkLst>
            <pc:docMk/>
            <pc:sldMk cId="797792216" sldId="275"/>
            <ac:spMk id="4" creationId="{578140F1-3331-BCA9-7883-BCAB8DE62758}"/>
          </ac:spMkLst>
        </pc:spChg>
        <pc:spChg chg="add del mod">
          <ac:chgData name="XuMingle" userId="6accb246-f179-42e5-8cc4-2c1a8de5b234" providerId="ADAL" clId="{8A5C591F-671A-4F6C-B1D7-4690CD343DE4}" dt="2023-01-02T23:30:52.699" v="3146"/>
          <ac:spMkLst>
            <pc:docMk/>
            <pc:sldMk cId="797792216" sldId="275"/>
            <ac:spMk id="5" creationId="{C962D271-EDFA-1DE1-8797-B0A3D4F6F19D}"/>
          </ac:spMkLst>
        </pc:spChg>
        <pc:spChg chg="add mod">
          <ac:chgData name="XuMingle" userId="6accb246-f179-42e5-8cc4-2c1a8de5b234" providerId="ADAL" clId="{8A5C591F-671A-4F6C-B1D7-4690CD343DE4}" dt="2023-01-05T06:17:08.588" v="5266" actId="12789"/>
          <ac:spMkLst>
            <pc:docMk/>
            <pc:sldMk cId="797792216" sldId="275"/>
            <ac:spMk id="6" creationId="{87CED858-A29B-6381-DF8C-EA15CB7CBA0A}"/>
          </ac:spMkLst>
        </pc:spChg>
        <pc:spChg chg="add mod">
          <ac:chgData name="XuMingle" userId="6accb246-f179-42e5-8cc4-2c1a8de5b234" providerId="ADAL" clId="{8A5C591F-671A-4F6C-B1D7-4690CD343DE4}" dt="2023-01-02T23:35:44.049" v="3371" actId="113"/>
          <ac:spMkLst>
            <pc:docMk/>
            <pc:sldMk cId="797792216" sldId="275"/>
            <ac:spMk id="11" creationId="{7BA5AD8E-BF6F-498F-B8C0-33E3006026DC}"/>
          </ac:spMkLst>
        </pc:spChg>
        <pc:spChg chg="add mod">
          <ac:chgData name="XuMingle" userId="6accb246-f179-42e5-8cc4-2c1a8de5b234" providerId="ADAL" clId="{8A5C591F-671A-4F6C-B1D7-4690CD343DE4}" dt="2023-01-02T23:35:06.420" v="3367" actId="1076"/>
          <ac:spMkLst>
            <pc:docMk/>
            <pc:sldMk cId="797792216" sldId="275"/>
            <ac:spMk id="15" creationId="{F450DD18-BBD9-0DFB-D908-A52D45A303B1}"/>
          </ac:spMkLst>
        </pc:spChg>
        <pc:spChg chg="add mod">
          <ac:chgData name="XuMingle" userId="6accb246-f179-42e5-8cc4-2c1a8de5b234" providerId="ADAL" clId="{8A5C591F-671A-4F6C-B1D7-4690CD343DE4}" dt="2023-01-02T23:39:13.435" v="3407" actId="1076"/>
          <ac:spMkLst>
            <pc:docMk/>
            <pc:sldMk cId="797792216" sldId="275"/>
            <ac:spMk id="16" creationId="{5A80F9D1-7E15-F2AA-72FC-76AEF29835F6}"/>
          </ac:spMkLst>
        </pc:spChg>
        <pc:spChg chg="add mod">
          <ac:chgData name="XuMingle" userId="6accb246-f179-42e5-8cc4-2c1a8de5b234" providerId="ADAL" clId="{8A5C591F-671A-4F6C-B1D7-4690CD343DE4}" dt="2023-01-02T23:38:12.346" v="3399" actId="1076"/>
          <ac:spMkLst>
            <pc:docMk/>
            <pc:sldMk cId="797792216" sldId="275"/>
            <ac:spMk id="17" creationId="{8D43DBE0-DE3E-1B7F-0BF7-4D4917FFC75C}"/>
          </ac:spMkLst>
        </pc:spChg>
        <pc:spChg chg="add mod">
          <ac:chgData name="XuMingle" userId="6accb246-f179-42e5-8cc4-2c1a8de5b234" providerId="ADAL" clId="{8A5C591F-671A-4F6C-B1D7-4690CD343DE4}" dt="2023-01-02T23:39:10.539" v="3406" actId="1076"/>
          <ac:spMkLst>
            <pc:docMk/>
            <pc:sldMk cId="797792216" sldId="275"/>
            <ac:spMk id="18" creationId="{403475AC-8636-9044-A7F3-998D7F23F95E}"/>
          </ac:spMkLst>
        </pc:spChg>
        <pc:spChg chg="add mod">
          <ac:chgData name="XuMingle" userId="6accb246-f179-42e5-8cc4-2c1a8de5b234" providerId="ADAL" clId="{8A5C591F-671A-4F6C-B1D7-4690CD343DE4}" dt="2023-01-05T06:13:26.090" v="5152" actId="1037"/>
          <ac:spMkLst>
            <pc:docMk/>
            <pc:sldMk cId="797792216" sldId="275"/>
            <ac:spMk id="19" creationId="{4DFAF518-736B-3A2C-CD4C-F3AF348EF8E3}"/>
          </ac:spMkLst>
        </pc:spChg>
        <pc:spChg chg="add mod">
          <ac:chgData name="XuMingle" userId="6accb246-f179-42e5-8cc4-2c1a8de5b234" providerId="ADAL" clId="{8A5C591F-671A-4F6C-B1D7-4690CD343DE4}" dt="2023-01-05T06:13:35.140" v="5154" actId="1076"/>
          <ac:spMkLst>
            <pc:docMk/>
            <pc:sldMk cId="797792216" sldId="275"/>
            <ac:spMk id="20" creationId="{05BF4FBB-86A7-D1E6-6127-92F49230EF69}"/>
          </ac:spMkLst>
        </pc:spChg>
        <pc:spChg chg="add mod">
          <ac:chgData name="XuMingle" userId="6accb246-f179-42e5-8cc4-2c1a8de5b234" providerId="ADAL" clId="{8A5C591F-671A-4F6C-B1D7-4690CD343DE4}" dt="2023-01-05T06:13:43.836" v="5156" actId="1076"/>
          <ac:spMkLst>
            <pc:docMk/>
            <pc:sldMk cId="797792216" sldId="275"/>
            <ac:spMk id="21" creationId="{D5ED2D80-D1D7-A312-27AC-E3D8A71D3D96}"/>
          </ac:spMkLst>
        </pc:spChg>
        <pc:spChg chg="add mod">
          <ac:chgData name="XuMingle" userId="6accb246-f179-42e5-8cc4-2c1a8de5b234" providerId="ADAL" clId="{8A5C591F-671A-4F6C-B1D7-4690CD343DE4}" dt="2023-01-05T06:14:38.526" v="5260" actId="14100"/>
          <ac:spMkLst>
            <pc:docMk/>
            <pc:sldMk cId="797792216" sldId="275"/>
            <ac:spMk id="22" creationId="{A2894AF2-9F3D-34D1-C872-0DB9C2CB95B2}"/>
          </ac:spMkLst>
        </pc:spChg>
        <pc:picChg chg="add mod ord modCrop">
          <ac:chgData name="XuMingle" userId="6accb246-f179-42e5-8cc4-2c1a8de5b234" providerId="ADAL" clId="{8A5C591F-671A-4F6C-B1D7-4690CD343DE4}" dt="2023-01-02T23:39:02.516" v="3404" actId="1076"/>
          <ac:picMkLst>
            <pc:docMk/>
            <pc:sldMk cId="797792216" sldId="275"/>
            <ac:picMk id="14" creationId="{AFDA5E1F-4FB0-9582-1B30-81BF2FEA0AF6}"/>
          </ac:picMkLst>
        </pc:picChg>
        <pc:cxnChg chg="add mod">
          <ac:chgData name="XuMingle" userId="6accb246-f179-42e5-8cc4-2c1a8de5b234" providerId="ADAL" clId="{8A5C591F-671A-4F6C-B1D7-4690CD343DE4}" dt="2023-01-05T06:17:13.998" v="5267" actId="14100"/>
          <ac:cxnSpMkLst>
            <pc:docMk/>
            <pc:sldMk cId="797792216" sldId="275"/>
            <ac:cxnSpMk id="8" creationId="{4136FF36-E64A-5256-E26B-DD3315617989}"/>
          </ac:cxnSpMkLst>
        </pc:cxnChg>
      </pc:sldChg>
      <pc:sldChg chg="addSp delSp modSp add mod">
        <pc:chgData name="XuMingle" userId="6accb246-f179-42e5-8cc4-2c1a8de5b234" providerId="ADAL" clId="{8A5C591F-671A-4F6C-B1D7-4690CD343DE4}" dt="2023-01-05T06:21:22.092" v="5363" actId="1076"/>
        <pc:sldMkLst>
          <pc:docMk/>
          <pc:sldMk cId="755013837" sldId="276"/>
        </pc:sldMkLst>
        <pc:spChg chg="mod">
          <ac:chgData name="XuMingle" userId="6accb246-f179-42e5-8cc4-2c1a8de5b234" providerId="ADAL" clId="{8A5C591F-671A-4F6C-B1D7-4690CD343DE4}" dt="2023-01-03T01:24:16.632" v="4607" actId="20577"/>
          <ac:spMkLst>
            <pc:docMk/>
            <pc:sldMk cId="755013837" sldId="276"/>
            <ac:spMk id="2" creationId="{BE9766B6-9FEF-8A85-B292-A7CF9C7E8DEF}"/>
          </ac:spMkLst>
        </pc:spChg>
        <pc:spChg chg="add mod">
          <ac:chgData name="XuMingle" userId="6accb246-f179-42e5-8cc4-2c1a8de5b234" providerId="ADAL" clId="{8A5C591F-671A-4F6C-B1D7-4690CD343DE4}" dt="2023-01-05T06:21:22.092" v="5363" actId="1076"/>
          <ac:spMkLst>
            <pc:docMk/>
            <pc:sldMk cId="755013837" sldId="276"/>
            <ac:spMk id="4" creationId="{4739B76E-3BCA-415D-CC13-7C96D012A913}"/>
          </ac:spMkLst>
        </pc:spChg>
        <pc:spChg chg="add mod">
          <ac:chgData name="XuMingle" userId="6accb246-f179-42e5-8cc4-2c1a8de5b234" providerId="ADAL" clId="{8A5C591F-671A-4F6C-B1D7-4690CD343DE4}" dt="2023-01-05T06:21:22.092" v="5363" actId="1076"/>
          <ac:spMkLst>
            <pc:docMk/>
            <pc:sldMk cId="755013837" sldId="276"/>
            <ac:spMk id="5" creationId="{616BF6D5-066B-0D13-71E2-D21DC4674FCB}"/>
          </ac:spMkLst>
        </pc:spChg>
        <pc:spChg chg="del mod">
          <ac:chgData name="XuMingle" userId="6accb246-f179-42e5-8cc4-2c1a8de5b234" providerId="ADAL" clId="{8A5C591F-671A-4F6C-B1D7-4690CD343DE4}" dt="2023-01-03T01:24:48.449" v="4610" actId="478"/>
          <ac:spMkLst>
            <pc:docMk/>
            <pc:sldMk cId="755013837" sldId="276"/>
            <ac:spMk id="8" creationId="{3617AE05-A343-807B-5045-56C61EC4D600}"/>
          </ac:spMkLst>
        </pc:spChg>
        <pc:spChg chg="add mod">
          <ac:chgData name="XuMingle" userId="6accb246-f179-42e5-8cc4-2c1a8de5b234" providerId="ADAL" clId="{8A5C591F-671A-4F6C-B1D7-4690CD343DE4}" dt="2023-01-05T06:21:22.092" v="5363" actId="1076"/>
          <ac:spMkLst>
            <pc:docMk/>
            <pc:sldMk cId="755013837" sldId="276"/>
            <ac:spMk id="10" creationId="{8395172C-7228-DD50-9DD9-F56E15A590A6}"/>
          </ac:spMkLst>
        </pc:spChg>
        <pc:picChg chg="del">
          <ac:chgData name="XuMingle" userId="6accb246-f179-42e5-8cc4-2c1a8de5b234" providerId="ADAL" clId="{8A5C591F-671A-4F6C-B1D7-4690CD343DE4}" dt="2023-01-02T23:47:04.003" v="3674" actId="478"/>
          <ac:picMkLst>
            <pc:docMk/>
            <pc:sldMk cId="755013837" sldId="276"/>
            <ac:picMk id="7" creationId="{926FBFAD-37DF-6EA2-1BCE-B7587922D6D1}"/>
          </ac:picMkLst>
        </pc:picChg>
        <pc:cxnChg chg="add mod">
          <ac:chgData name="XuMingle" userId="6accb246-f179-42e5-8cc4-2c1a8de5b234" providerId="ADAL" clId="{8A5C591F-671A-4F6C-B1D7-4690CD343DE4}" dt="2023-01-05T06:21:22.092" v="5363" actId="1076"/>
          <ac:cxnSpMkLst>
            <pc:docMk/>
            <pc:sldMk cId="755013837" sldId="276"/>
            <ac:cxnSpMk id="12" creationId="{167A0A88-3FDE-8345-D9C4-370876433403}"/>
          </ac:cxnSpMkLst>
        </pc:cxnChg>
      </pc:sldChg>
      <pc:sldChg chg="add del">
        <pc:chgData name="XuMingle" userId="6accb246-f179-42e5-8cc4-2c1a8de5b234" providerId="ADAL" clId="{8A5C591F-671A-4F6C-B1D7-4690CD343DE4}" dt="2023-01-03T00:10:40.624" v="4124" actId="47"/>
        <pc:sldMkLst>
          <pc:docMk/>
          <pc:sldMk cId="2699234143" sldId="277"/>
        </pc:sldMkLst>
      </pc:sldChg>
      <pc:sldChg chg="addSp delSp modSp add mod">
        <pc:chgData name="XuMingle" userId="6accb246-f179-42e5-8cc4-2c1a8de5b234" providerId="ADAL" clId="{8A5C591F-671A-4F6C-B1D7-4690CD343DE4}" dt="2023-01-03T01:22:03.560" v="4558" actId="1076"/>
        <pc:sldMkLst>
          <pc:docMk/>
          <pc:sldMk cId="293706342" sldId="278"/>
        </pc:sldMkLst>
        <pc:spChg chg="add del mod">
          <ac:chgData name="XuMingle" userId="6accb246-f179-42e5-8cc4-2c1a8de5b234" providerId="ADAL" clId="{8A5C591F-671A-4F6C-B1D7-4690CD343DE4}" dt="2023-01-03T01:21:58.214" v="4556" actId="478"/>
          <ac:spMkLst>
            <pc:docMk/>
            <pc:sldMk cId="293706342" sldId="278"/>
            <ac:spMk id="2" creationId="{402838FA-C2C9-8EA3-4B67-9325922EAFE4}"/>
          </ac:spMkLst>
        </pc:spChg>
        <pc:spChg chg="mod">
          <ac:chgData name="XuMingle" userId="6accb246-f179-42e5-8cc4-2c1a8de5b234" providerId="ADAL" clId="{8A5C591F-671A-4F6C-B1D7-4690CD343DE4}" dt="2023-01-03T01:22:03.560" v="4558" actId="1076"/>
          <ac:spMkLst>
            <pc:docMk/>
            <pc:sldMk cId="293706342" sldId="278"/>
            <ac:spMk id="3" creationId="{8C977B0B-78A5-9FBE-03C9-C6E3918D24B7}"/>
          </ac:spMkLst>
        </pc:spChg>
        <pc:spChg chg="add del mod">
          <ac:chgData name="XuMingle" userId="6accb246-f179-42e5-8cc4-2c1a8de5b234" providerId="ADAL" clId="{8A5C591F-671A-4F6C-B1D7-4690CD343DE4}" dt="2023-01-03T01:21:54.995" v="4555" actId="478"/>
          <ac:spMkLst>
            <pc:docMk/>
            <pc:sldMk cId="293706342" sldId="278"/>
            <ac:spMk id="5" creationId="{56FD68C6-3D95-59DD-C356-C324497402EF}"/>
          </ac:spMkLst>
        </pc:spChg>
        <pc:spChg chg="add del mod">
          <ac:chgData name="XuMingle" userId="6accb246-f179-42e5-8cc4-2c1a8de5b234" providerId="ADAL" clId="{8A5C591F-671A-4F6C-B1D7-4690CD343DE4}" dt="2023-01-03T01:22:00.342" v="4557" actId="478"/>
          <ac:spMkLst>
            <pc:docMk/>
            <pc:sldMk cId="293706342" sldId="278"/>
            <ac:spMk id="8" creationId="{A19F842E-3C1A-BDD8-689F-CBE66A24A6EF}"/>
          </ac:spMkLst>
        </pc:spChg>
        <pc:picChg chg="mod">
          <ac:chgData name="XuMingle" userId="6accb246-f179-42e5-8cc4-2c1a8de5b234" providerId="ADAL" clId="{8A5C591F-671A-4F6C-B1D7-4690CD343DE4}" dt="2023-01-03T01:22:03.560" v="4558" actId="1076"/>
          <ac:picMkLst>
            <pc:docMk/>
            <pc:sldMk cId="293706342" sldId="278"/>
            <ac:picMk id="6" creationId="{47652FDA-28BF-4499-80B0-193637443113}"/>
          </ac:picMkLst>
        </pc:picChg>
      </pc:sldChg>
      <pc:sldChg chg="add del">
        <pc:chgData name="XuMingle" userId="6accb246-f179-42e5-8cc4-2c1a8de5b234" providerId="ADAL" clId="{8A5C591F-671A-4F6C-B1D7-4690CD343DE4}" dt="2023-01-03T00:10:39.433" v="4123" actId="2696"/>
        <pc:sldMkLst>
          <pc:docMk/>
          <pc:sldMk cId="1997256395" sldId="278"/>
        </pc:sldMkLst>
      </pc:sldChg>
      <pc:sldChg chg="add">
        <pc:chgData name="XuMingle" userId="6accb246-f179-42e5-8cc4-2c1a8de5b234" providerId="ADAL" clId="{8A5C591F-671A-4F6C-B1D7-4690CD343DE4}" dt="2023-01-06T00:42:38.275" v="8037"/>
        <pc:sldMkLst>
          <pc:docMk/>
          <pc:sldMk cId="797600479" sldId="279"/>
        </pc:sldMkLst>
      </pc:sldChg>
      <pc:sldChg chg="addSp delSp modSp new del mod">
        <pc:chgData name="XuMingle" userId="6accb246-f179-42e5-8cc4-2c1a8de5b234" providerId="ADAL" clId="{8A5C591F-671A-4F6C-B1D7-4690CD343DE4}" dt="2023-01-06T00:42:36.034" v="8036" actId="2696"/>
        <pc:sldMkLst>
          <pc:docMk/>
          <pc:sldMk cId="2370935806" sldId="279"/>
        </pc:sldMkLst>
        <pc:spChg chg="mod">
          <ac:chgData name="XuMingle" userId="6accb246-f179-42e5-8cc4-2c1a8de5b234" providerId="ADAL" clId="{8A5C591F-671A-4F6C-B1D7-4690CD343DE4}" dt="2023-01-03T00:54:31.404" v="4186" actId="20577"/>
          <ac:spMkLst>
            <pc:docMk/>
            <pc:sldMk cId="2370935806" sldId="279"/>
            <ac:spMk id="2" creationId="{105C0365-A795-420B-AB05-84513E46C1E4}"/>
          </ac:spMkLst>
        </pc:spChg>
        <pc:spChg chg="add mod">
          <ac:chgData name="XuMingle" userId="6accb246-f179-42e5-8cc4-2c1a8de5b234" providerId="ADAL" clId="{8A5C591F-671A-4F6C-B1D7-4690CD343DE4}" dt="2023-01-03T01:01:27.428" v="4340" actId="207"/>
          <ac:spMkLst>
            <pc:docMk/>
            <pc:sldMk cId="2370935806" sldId="279"/>
            <ac:spMk id="4" creationId="{7D76CF1C-B68F-082F-4BCE-D6E09C4FE0BF}"/>
          </ac:spMkLst>
        </pc:spChg>
        <pc:spChg chg="add del mod">
          <ac:chgData name="XuMingle" userId="6accb246-f179-42e5-8cc4-2c1a8de5b234" providerId="ADAL" clId="{8A5C591F-671A-4F6C-B1D7-4690CD343DE4}" dt="2023-01-03T01:00:57.043" v="4284"/>
          <ac:spMkLst>
            <pc:docMk/>
            <pc:sldMk cId="2370935806" sldId="279"/>
            <ac:spMk id="10" creationId="{B7C560BA-30DC-2F22-A60F-6AB71A9DA843}"/>
          </ac:spMkLst>
        </pc:spChg>
        <pc:spChg chg="add mod">
          <ac:chgData name="XuMingle" userId="6accb246-f179-42e5-8cc4-2c1a8de5b234" providerId="ADAL" clId="{8A5C591F-671A-4F6C-B1D7-4690CD343DE4}" dt="2023-01-03T01:00:54.920" v="4282" actId="6549"/>
          <ac:spMkLst>
            <pc:docMk/>
            <pc:sldMk cId="2370935806" sldId="279"/>
            <ac:spMk id="11" creationId="{42F21D14-58C1-E56A-DBC1-F864D7413296}"/>
          </ac:spMkLst>
        </pc:spChg>
        <pc:picChg chg="add del mod">
          <ac:chgData name="XuMingle" userId="6accb246-f179-42e5-8cc4-2c1a8de5b234" providerId="ADAL" clId="{8A5C591F-671A-4F6C-B1D7-4690CD343DE4}" dt="2023-01-03T01:00:04.298" v="4264" actId="478"/>
          <ac:picMkLst>
            <pc:docMk/>
            <pc:sldMk cId="2370935806" sldId="279"/>
            <ac:picMk id="6" creationId="{D9A904ED-1C88-10B1-1B15-C8A87B7E43CE}"/>
          </ac:picMkLst>
        </pc:picChg>
        <pc:picChg chg="add mod">
          <ac:chgData name="XuMingle" userId="6accb246-f179-42e5-8cc4-2c1a8de5b234" providerId="ADAL" clId="{8A5C591F-671A-4F6C-B1D7-4690CD343DE4}" dt="2023-01-03T01:00:08.720" v="4267" actId="12788"/>
          <ac:picMkLst>
            <pc:docMk/>
            <pc:sldMk cId="2370935806" sldId="279"/>
            <ac:picMk id="8" creationId="{0C291186-8105-E6C3-74C8-7F43FD17DD12}"/>
          </ac:picMkLst>
        </pc:picChg>
      </pc:sldChg>
      <pc:sldChg chg="new del">
        <pc:chgData name="XuMingle" userId="6accb246-f179-42e5-8cc4-2c1a8de5b234" providerId="ADAL" clId="{8A5C591F-671A-4F6C-B1D7-4690CD343DE4}" dt="2023-01-03T00:29:46.285" v="4136" actId="680"/>
        <pc:sldMkLst>
          <pc:docMk/>
          <pc:sldMk cId="3546718165" sldId="279"/>
        </pc:sldMkLst>
      </pc:sldChg>
      <pc:sldChg chg="addSp delSp modSp add del mod">
        <pc:chgData name="XuMingle" userId="6accb246-f179-42e5-8cc4-2c1a8de5b234" providerId="ADAL" clId="{8A5C591F-671A-4F6C-B1D7-4690CD343DE4}" dt="2023-01-06T00:42:36.034" v="8036" actId="2696"/>
        <pc:sldMkLst>
          <pc:docMk/>
          <pc:sldMk cId="728890675" sldId="280"/>
        </pc:sldMkLst>
        <pc:spChg chg="mod">
          <ac:chgData name="XuMingle" userId="6accb246-f179-42e5-8cc4-2c1a8de5b234" providerId="ADAL" clId="{8A5C591F-671A-4F6C-B1D7-4690CD343DE4}" dt="2023-01-03T01:02:41.577" v="4457" actId="20577"/>
          <ac:spMkLst>
            <pc:docMk/>
            <pc:sldMk cId="728890675" sldId="280"/>
            <ac:spMk id="4" creationId="{7D76CF1C-B68F-082F-4BCE-D6E09C4FE0BF}"/>
          </ac:spMkLst>
        </pc:spChg>
        <pc:spChg chg="mod">
          <ac:chgData name="XuMingle" userId="6accb246-f179-42e5-8cc4-2c1a8de5b234" providerId="ADAL" clId="{8A5C591F-671A-4F6C-B1D7-4690CD343DE4}" dt="2023-01-03T01:16:04.786" v="4498"/>
          <ac:spMkLst>
            <pc:docMk/>
            <pc:sldMk cId="728890675" sldId="280"/>
            <ac:spMk id="11" creationId="{42F21D14-58C1-E56A-DBC1-F864D7413296}"/>
          </ac:spMkLst>
        </pc:spChg>
        <pc:picChg chg="add mod">
          <ac:chgData name="XuMingle" userId="6accb246-f179-42e5-8cc4-2c1a8de5b234" providerId="ADAL" clId="{8A5C591F-671A-4F6C-B1D7-4690CD343DE4}" dt="2023-01-03T01:15:23.651" v="4497" actId="1035"/>
          <ac:picMkLst>
            <pc:docMk/>
            <pc:sldMk cId="728890675" sldId="280"/>
            <ac:picMk id="6" creationId="{DD5A442D-DB2A-20CF-0AC6-C17C73D76BB6}"/>
          </ac:picMkLst>
        </pc:picChg>
        <pc:picChg chg="del">
          <ac:chgData name="XuMingle" userId="6accb246-f179-42e5-8cc4-2c1a8de5b234" providerId="ADAL" clId="{8A5C591F-671A-4F6C-B1D7-4690CD343DE4}" dt="2023-01-03T01:02:44.077" v="4458" actId="478"/>
          <ac:picMkLst>
            <pc:docMk/>
            <pc:sldMk cId="728890675" sldId="280"/>
            <ac:picMk id="8" creationId="{0C291186-8105-E6C3-74C8-7F43FD17DD12}"/>
          </ac:picMkLst>
        </pc:picChg>
      </pc:sldChg>
      <pc:sldChg chg="add">
        <pc:chgData name="XuMingle" userId="6accb246-f179-42e5-8cc4-2c1a8de5b234" providerId="ADAL" clId="{8A5C591F-671A-4F6C-B1D7-4690CD343DE4}" dt="2023-01-06T00:42:38.275" v="8037"/>
        <pc:sldMkLst>
          <pc:docMk/>
          <pc:sldMk cId="1106701946" sldId="280"/>
        </pc:sldMkLst>
      </pc:sldChg>
      <pc:sldChg chg="new del">
        <pc:chgData name="XuMingle" userId="6accb246-f179-42e5-8cc4-2c1a8de5b234" providerId="ADAL" clId="{8A5C591F-671A-4F6C-B1D7-4690CD343DE4}" dt="2023-01-03T00:29:44.889" v="4135" actId="680"/>
        <pc:sldMkLst>
          <pc:docMk/>
          <pc:sldMk cId="2262195369" sldId="280"/>
        </pc:sldMkLst>
      </pc:sldChg>
      <pc:sldChg chg="addSp delSp modSp add mod ord">
        <pc:chgData name="XuMingle" userId="6accb246-f179-42e5-8cc4-2c1a8de5b234" providerId="ADAL" clId="{8A5C591F-671A-4F6C-B1D7-4690CD343DE4}" dt="2023-01-03T07:17:59.502" v="5107" actId="20577"/>
        <pc:sldMkLst>
          <pc:docMk/>
          <pc:sldMk cId="385668233" sldId="281"/>
        </pc:sldMkLst>
        <pc:spChg chg="mod">
          <ac:chgData name="XuMingle" userId="6accb246-f179-42e5-8cc4-2c1a8de5b234" providerId="ADAL" clId="{8A5C591F-671A-4F6C-B1D7-4690CD343DE4}" dt="2023-01-03T01:28:32.392" v="4629" actId="20577"/>
          <ac:spMkLst>
            <pc:docMk/>
            <pc:sldMk cId="385668233" sldId="281"/>
            <ac:spMk id="2" creationId="{BE9766B6-9FEF-8A85-B292-A7CF9C7E8DEF}"/>
          </ac:spMkLst>
        </pc:spChg>
        <pc:spChg chg="mod">
          <ac:chgData name="XuMingle" userId="6accb246-f179-42e5-8cc4-2c1a8de5b234" providerId="ADAL" clId="{8A5C591F-671A-4F6C-B1D7-4690CD343DE4}" dt="2023-01-03T07:03:45.727" v="4985" actId="207"/>
          <ac:spMkLst>
            <pc:docMk/>
            <pc:sldMk cId="385668233" sldId="281"/>
            <ac:spMk id="6" creationId="{1F9598BD-D860-54F0-CEC4-5ED02696BD9F}"/>
          </ac:spMkLst>
        </pc:spChg>
        <pc:spChg chg="mod">
          <ac:chgData name="XuMingle" userId="6accb246-f179-42e5-8cc4-2c1a8de5b234" providerId="ADAL" clId="{8A5C591F-671A-4F6C-B1D7-4690CD343DE4}" dt="2023-01-03T01:30:39.858" v="4737" actId="20577"/>
          <ac:spMkLst>
            <pc:docMk/>
            <pc:sldMk cId="385668233" sldId="281"/>
            <ac:spMk id="7" creationId="{519FA74B-BDDB-93AD-9D6A-BFF99A657655}"/>
          </ac:spMkLst>
        </pc:spChg>
        <pc:spChg chg="del">
          <ac:chgData name="XuMingle" userId="6accb246-f179-42e5-8cc4-2c1a8de5b234" providerId="ADAL" clId="{8A5C591F-671A-4F6C-B1D7-4690CD343DE4}" dt="2023-01-03T01:29:25.240" v="4728" actId="478"/>
          <ac:spMkLst>
            <pc:docMk/>
            <pc:sldMk cId="385668233" sldId="281"/>
            <ac:spMk id="8" creationId="{80A72A56-CD08-3507-52E6-816523993916}"/>
          </ac:spMkLst>
        </pc:spChg>
        <pc:spChg chg="del">
          <ac:chgData name="XuMingle" userId="6accb246-f179-42e5-8cc4-2c1a8de5b234" providerId="ADAL" clId="{8A5C591F-671A-4F6C-B1D7-4690CD343DE4}" dt="2023-01-03T01:29:25.240" v="4728" actId="478"/>
          <ac:spMkLst>
            <pc:docMk/>
            <pc:sldMk cId="385668233" sldId="281"/>
            <ac:spMk id="9" creationId="{B9100DD7-D434-48D3-90E8-9E048F82FBAC}"/>
          </ac:spMkLst>
        </pc:spChg>
        <pc:spChg chg="del">
          <ac:chgData name="XuMingle" userId="6accb246-f179-42e5-8cc4-2c1a8de5b234" providerId="ADAL" clId="{8A5C591F-671A-4F6C-B1D7-4690CD343DE4}" dt="2023-01-03T01:29:25.240" v="4728" actId="478"/>
          <ac:spMkLst>
            <pc:docMk/>
            <pc:sldMk cId="385668233" sldId="281"/>
            <ac:spMk id="10" creationId="{91A33AA4-3AC9-8E72-E511-4ACC7DF3457E}"/>
          </ac:spMkLst>
        </pc:spChg>
        <pc:spChg chg="del">
          <ac:chgData name="XuMingle" userId="6accb246-f179-42e5-8cc4-2c1a8de5b234" providerId="ADAL" clId="{8A5C591F-671A-4F6C-B1D7-4690CD343DE4}" dt="2023-01-03T01:29:25.240" v="4728" actId="478"/>
          <ac:spMkLst>
            <pc:docMk/>
            <pc:sldMk cId="385668233" sldId="281"/>
            <ac:spMk id="11" creationId="{BF71B57E-C706-7E81-ED00-FFD527AAD073}"/>
          </ac:spMkLst>
        </pc:spChg>
        <pc:spChg chg="del">
          <ac:chgData name="XuMingle" userId="6accb246-f179-42e5-8cc4-2c1a8de5b234" providerId="ADAL" clId="{8A5C591F-671A-4F6C-B1D7-4690CD343DE4}" dt="2023-01-03T01:29:25.240" v="4728" actId="478"/>
          <ac:spMkLst>
            <pc:docMk/>
            <pc:sldMk cId="385668233" sldId="281"/>
            <ac:spMk id="12" creationId="{C3D7BD0C-53A8-EB7A-3479-9B4DFFBF33B8}"/>
          </ac:spMkLst>
        </pc:spChg>
        <pc:spChg chg="del">
          <ac:chgData name="XuMingle" userId="6accb246-f179-42e5-8cc4-2c1a8de5b234" providerId="ADAL" clId="{8A5C591F-671A-4F6C-B1D7-4690CD343DE4}" dt="2023-01-03T01:29:25.240" v="4728" actId="478"/>
          <ac:spMkLst>
            <pc:docMk/>
            <pc:sldMk cId="385668233" sldId="281"/>
            <ac:spMk id="14" creationId="{2E4EA3A4-7263-F83B-CEBF-479D165CED55}"/>
          </ac:spMkLst>
        </pc:spChg>
        <pc:spChg chg="add mod">
          <ac:chgData name="XuMingle" userId="6accb246-f179-42e5-8cc4-2c1a8de5b234" providerId="ADAL" clId="{8A5C591F-671A-4F6C-B1D7-4690CD343DE4}" dt="2023-01-03T07:17:59.502" v="5107" actId="20577"/>
          <ac:spMkLst>
            <pc:docMk/>
            <pc:sldMk cId="385668233" sldId="281"/>
            <ac:spMk id="15" creationId="{5501F550-68D3-9211-D116-3BA5494D3340}"/>
          </ac:spMkLst>
        </pc:spChg>
        <pc:picChg chg="del">
          <ac:chgData name="XuMingle" userId="6accb246-f179-42e5-8cc4-2c1a8de5b234" providerId="ADAL" clId="{8A5C591F-671A-4F6C-B1D7-4690CD343DE4}" dt="2023-01-03T01:28:35.171" v="4630" actId="478"/>
          <ac:picMkLst>
            <pc:docMk/>
            <pc:sldMk cId="385668233" sldId="281"/>
            <ac:picMk id="5" creationId="{CFD71557-E45A-4752-432A-D174842FA93A}"/>
          </ac:picMkLst>
        </pc:picChg>
        <pc:picChg chg="add mod">
          <ac:chgData name="XuMingle" userId="6accb246-f179-42e5-8cc4-2c1a8de5b234" providerId="ADAL" clId="{8A5C591F-671A-4F6C-B1D7-4690CD343DE4}" dt="2023-01-03T07:17:37.428" v="5098" actId="1076"/>
          <ac:picMkLst>
            <pc:docMk/>
            <pc:sldMk cId="385668233" sldId="281"/>
            <ac:picMk id="13" creationId="{F7CAC358-C7B3-4127-C0AB-3934C9B4037C}"/>
          </ac:picMkLst>
        </pc:picChg>
      </pc:sldChg>
      <pc:sldChg chg="new del">
        <pc:chgData name="XuMingle" userId="6accb246-f179-42e5-8cc4-2c1a8de5b234" providerId="ADAL" clId="{8A5C591F-671A-4F6C-B1D7-4690CD343DE4}" dt="2023-01-03T00:29:44.550" v="4134" actId="680"/>
        <pc:sldMkLst>
          <pc:docMk/>
          <pc:sldMk cId="1828792906" sldId="281"/>
        </pc:sldMkLst>
      </pc:sldChg>
      <pc:sldChg chg="add del">
        <pc:chgData name="XuMingle" userId="6accb246-f179-42e5-8cc4-2c1a8de5b234" providerId="ADAL" clId="{8A5C591F-671A-4F6C-B1D7-4690CD343DE4}" dt="2023-01-03T01:30:56.127" v="4742" actId="47"/>
        <pc:sldMkLst>
          <pc:docMk/>
          <pc:sldMk cId="929565067" sldId="282"/>
        </pc:sldMkLst>
      </pc:sldChg>
      <pc:sldChg chg="new del">
        <pc:chgData name="XuMingle" userId="6accb246-f179-42e5-8cc4-2c1a8de5b234" providerId="ADAL" clId="{8A5C591F-671A-4F6C-B1D7-4690CD343DE4}" dt="2023-01-03T00:29:44.252" v="4133" actId="680"/>
        <pc:sldMkLst>
          <pc:docMk/>
          <pc:sldMk cId="1773404225" sldId="282"/>
        </pc:sldMkLst>
      </pc:sldChg>
      <pc:sldChg chg="addSp delSp modSp add del mod ord">
        <pc:chgData name="XuMingle" userId="6accb246-f179-42e5-8cc4-2c1a8de5b234" providerId="ADAL" clId="{8A5C591F-671A-4F6C-B1D7-4690CD343DE4}" dt="2023-01-06T00:42:57.476" v="8051" actId="2696"/>
        <pc:sldMkLst>
          <pc:docMk/>
          <pc:sldMk cId="19454974" sldId="283"/>
        </pc:sldMkLst>
        <pc:spChg chg="mod">
          <ac:chgData name="XuMingle" userId="6accb246-f179-42e5-8cc4-2c1a8de5b234" providerId="ADAL" clId="{8A5C591F-671A-4F6C-B1D7-4690CD343DE4}" dt="2023-01-03T01:42:04.783" v="4982" actId="20577"/>
          <ac:spMkLst>
            <pc:docMk/>
            <pc:sldMk cId="19454974" sldId="283"/>
            <ac:spMk id="2" creationId="{BE9766B6-9FEF-8A85-B292-A7CF9C7E8DEF}"/>
          </ac:spMkLst>
        </pc:spChg>
        <pc:spChg chg="add mod">
          <ac:chgData name="XuMingle" userId="6accb246-f179-42e5-8cc4-2c1a8de5b234" providerId="ADAL" clId="{8A5C591F-671A-4F6C-B1D7-4690CD343DE4}" dt="2023-01-03T01:41:56.734" v="4980" actId="1076"/>
          <ac:spMkLst>
            <pc:docMk/>
            <pc:sldMk cId="19454974" sldId="283"/>
            <ac:spMk id="5" creationId="{3F5A19FD-74C4-2015-DE55-8389A4BC4C9D}"/>
          </ac:spMkLst>
        </pc:spChg>
        <pc:spChg chg="mod">
          <ac:chgData name="XuMingle" userId="6accb246-f179-42e5-8cc4-2c1a8de5b234" providerId="ADAL" clId="{8A5C591F-671A-4F6C-B1D7-4690CD343DE4}" dt="2023-01-03T01:41:51.651" v="4976" actId="21"/>
          <ac:spMkLst>
            <pc:docMk/>
            <pc:sldMk cId="19454974" sldId="283"/>
            <ac:spMk id="6" creationId="{1F9598BD-D860-54F0-CEC4-5ED02696BD9F}"/>
          </ac:spMkLst>
        </pc:spChg>
        <pc:spChg chg="del">
          <ac:chgData name="XuMingle" userId="6accb246-f179-42e5-8cc4-2c1a8de5b234" providerId="ADAL" clId="{8A5C591F-671A-4F6C-B1D7-4690CD343DE4}" dt="2023-01-03T01:39:06.770" v="4925" actId="478"/>
          <ac:spMkLst>
            <pc:docMk/>
            <pc:sldMk cId="19454974" sldId="283"/>
            <ac:spMk id="7" creationId="{519FA74B-BDDB-93AD-9D6A-BFF99A657655}"/>
          </ac:spMkLst>
        </pc:spChg>
        <pc:spChg chg="add mod">
          <ac:chgData name="XuMingle" userId="6accb246-f179-42e5-8cc4-2c1a8de5b234" providerId="ADAL" clId="{8A5C591F-671A-4F6C-B1D7-4690CD343DE4}" dt="2023-01-03T01:41:54.543" v="4979" actId="20577"/>
          <ac:spMkLst>
            <pc:docMk/>
            <pc:sldMk cId="19454974" sldId="283"/>
            <ac:spMk id="10" creationId="{F416F38A-ACFC-1B4F-6C4E-FEF34CBE2196}"/>
          </ac:spMkLst>
        </pc:spChg>
        <pc:picChg chg="add del mod">
          <ac:chgData name="XuMingle" userId="6accb246-f179-42e5-8cc4-2c1a8de5b234" providerId="ADAL" clId="{8A5C591F-671A-4F6C-B1D7-4690CD343DE4}" dt="2023-01-03T01:32:11.610" v="4858" actId="478"/>
          <ac:picMkLst>
            <pc:docMk/>
            <pc:sldMk cId="19454974" sldId="283"/>
            <ac:picMk id="4" creationId="{EBFFE2FD-264F-5060-EB59-39FC9CBF7955}"/>
          </ac:picMkLst>
        </pc:picChg>
        <pc:picChg chg="add mod">
          <ac:chgData name="XuMingle" userId="6accb246-f179-42e5-8cc4-2c1a8de5b234" providerId="ADAL" clId="{8A5C591F-671A-4F6C-B1D7-4690CD343DE4}" dt="2023-01-03T07:03:13.806" v="4983" actId="1076"/>
          <ac:picMkLst>
            <pc:docMk/>
            <pc:sldMk cId="19454974" sldId="283"/>
            <ac:picMk id="9" creationId="{567D95C6-4C77-79DB-F7E1-57A7A2CB68F4}"/>
          </ac:picMkLst>
        </pc:picChg>
        <pc:picChg chg="del">
          <ac:chgData name="XuMingle" userId="6accb246-f179-42e5-8cc4-2c1a8de5b234" providerId="ADAL" clId="{8A5C591F-671A-4F6C-B1D7-4690CD343DE4}" dt="2023-01-03T01:31:03.197" v="4750" actId="478"/>
          <ac:picMkLst>
            <pc:docMk/>
            <pc:sldMk cId="19454974" sldId="283"/>
            <ac:picMk id="13" creationId="{F7CAC358-C7B3-4127-C0AB-3934C9B4037C}"/>
          </ac:picMkLst>
        </pc:picChg>
      </pc:sldChg>
      <pc:sldChg chg="add">
        <pc:chgData name="XuMingle" userId="6accb246-f179-42e5-8cc4-2c1a8de5b234" providerId="ADAL" clId="{8A5C591F-671A-4F6C-B1D7-4690CD343DE4}" dt="2023-01-06T00:43:00.734" v="8052"/>
        <pc:sldMkLst>
          <pc:docMk/>
          <pc:sldMk cId="374909143" sldId="283"/>
        </pc:sldMkLst>
      </pc:sldChg>
      <pc:sldChg chg="new del">
        <pc:chgData name="XuMingle" userId="6accb246-f179-42e5-8cc4-2c1a8de5b234" providerId="ADAL" clId="{8A5C591F-671A-4F6C-B1D7-4690CD343DE4}" dt="2023-01-03T00:29:43.886" v="4132" actId="680"/>
        <pc:sldMkLst>
          <pc:docMk/>
          <pc:sldMk cId="1985850400" sldId="283"/>
        </pc:sldMkLst>
      </pc:sldChg>
      <pc:sldChg chg="addSp delSp modSp new mod">
        <pc:chgData name="XuMingle" userId="6accb246-f179-42e5-8cc4-2c1a8de5b234" providerId="ADAL" clId="{8A5C591F-671A-4F6C-B1D7-4690CD343DE4}" dt="2023-01-05T07:45:30.816" v="6266" actId="1036"/>
        <pc:sldMkLst>
          <pc:docMk/>
          <pc:sldMk cId="1064256282" sldId="284"/>
        </pc:sldMkLst>
        <pc:spChg chg="del">
          <ac:chgData name="XuMingle" userId="6accb246-f179-42e5-8cc4-2c1a8de5b234" providerId="ADAL" clId="{8A5C591F-671A-4F6C-B1D7-4690CD343DE4}" dt="2023-01-05T06:22:17.741" v="5388" actId="478"/>
          <ac:spMkLst>
            <pc:docMk/>
            <pc:sldMk cId="1064256282" sldId="284"/>
            <ac:spMk id="2" creationId="{71A66E0C-20FA-C2A4-57DA-EE2D99F73900}"/>
          </ac:spMkLst>
        </pc:spChg>
        <pc:spChg chg="mod">
          <ac:chgData name="XuMingle" userId="6accb246-f179-42e5-8cc4-2c1a8de5b234" providerId="ADAL" clId="{8A5C591F-671A-4F6C-B1D7-4690CD343DE4}" dt="2023-01-05T06:22:15.037" v="5387" actId="20577"/>
          <ac:spMkLst>
            <pc:docMk/>
            <pc:sldMk cId="1064256282" sldId="284"/>
            <ac:spMk id="4" creationId="{8D60EED5-808A-6946-D1C2-F9E8C1EC2457}"/>
          </ac:spMkLst>
        </pc:spChg>
        <pc:spChg chg="add mod">
          <ac:chgData name="XuMingle" userId="6accb246-f179-42e5-8cc4-2c1a8de5b234" providerId="ADAL" clId="{8A5C591F-671A-4F6C-B1D7-4690CD343DE4}" dt="2023-01-05T07:43:08.848" v="6218" actId="1076"/>
          <ac:spMkLst>
            <pc:docMk/>
            <pc:sldMk cId="1064256282" sldId="284"/>
            <ac:spMk id="9" creationId="{6355A18C-7C27-D155-2381-567153316E83}"/>
          </ac:spMkLst>
        </pc:spChg>
        <pc:spChg chg="add mod">
          <ac:chgData name="XuMingle" userId="6accb246-f179-42e5-8cc4-2c1a8de5b234" providerId="ADAL" clId="{8A5C591F-671A-4F6C-B1D7-4690CD343DE4}" dt="2023-01-05T07:43:12.431" v="6219" actId="1076"/>
          <ac:spMkLst>
            <pc:docMk/>
            <pc:sldMk cId="1064256282" sldId="284"/>
            <ac:spMk id="10" creationId="{DCEA9177-9A26-841D-8F76-035C7EE10ADB}"/>
          </ac:spMkLst>
        </pc:spChg>
        <pc:picChg chg="add del mod">
          <ac:chgData name="XuMingle" userId="6accb246-f179-42e5-8cc4-2c1a8de5b234" providerId="ADAL" clId="{8A5C591F-671A-4F6C-B1D7-4690CD343DE4}" dt="2023-01-05T06:22:26.761" v="5391" actId="478"/>
          <ac:picMkLst>
            <pc:docMk/>
            <pc:sldMk cId="1064256282" sldId="284"/>
            <ac:picMk id="6" creationId="{1FF4C004-5CF0-BDA5-68D5-48FECA17F0D3}"/>
          </ac:picMkLst>
        </pc:picChg>
        <pc:picChg chg="add mod">
          <ac:chgData name="XuMingle" userId="6accb246-f179-42e5-8cc4-2c1a8de5b234" providerId="ADAL" clId="{8A5C591F-671A-4F6C-B1D7-4690CD343DE4}" dt="2023-01-05T07:43:48.661" v="6242" actId="1035"/>
          <ac:picMkLst>
            <pc:docMk/>
            <pc:sldMk cId="1064256282" sldId="284"/>
            <ac:picMk id="8" creationId="{C1CF581D-0B39-BF49-401E-D0EF272D57C0}"/>
          </ac:picMkLst>
        </pc:picChg>
        <pc:picChg chg="add mod">
          <ac:chgData name="XuMingle" userId="6accb246-f179-42e5-8cc4-2c1a8de5b234" providerId="ADAL" clId="{8A5C591F-671A-4F6C-B1D7-4690CD343DE4}" dt="2023-01-05T07:45:30.816" v="6266" actId="1036"/>
          <ac:picMkLst>
            <pc:docMk/>
            <pc:sldMk cId="1064256282" sldId="284"/>
            <ac:picMk id="12" creationId="{3146420A-1920-7594-C569-F3F30C44E145}"/>
          </ac:picMkLst>
        </pc:picChg>
        <pc:picChg chg="add mod">
          <ac:chgData name="XuMingle" userId="6accb246-f179-42e5-8cc4-2c1a8de5b234" providerId="ADAL" clId="{8A5C591F-671A-4F6C-B1D7-4690CD343DE4}" dt="2023-01-05T07:44:36.640" v="6250" actId="1076"/>
          <ac:picMkLst>
            <pc:docMk/>
            <pc:sldMk cId="1064256282" sldId="284"/>
            <ac:picMk id="14" creationId="{B5755BD0-86AB-67C4-5B2D-06FE0C85FCDD}"/>
          </ac:picMkLst>
        </pc:picChg>
        <pc:picChg chg="add mod">
          <ac:chgData name="XuMingle" userId="6accb246-f179-42e5-8cc4-2c1a8de5b234" providerId="ADAL" clId="{8A5C591F-671A-4F6C-B1D7-4690CD343DE4}" dt="2023-01-05T07:45:07.977" v="6255" actId="1076"/>
          <ac:picMkLst>
            <pc:docMk/>
            <pc:sldMk cId="1064256282" sldId="284"/>
            <ac:picMk id="16" creationId="{A2B78A4C-1C58-3A6E-3E55-31C1C4AD697A}"/>
          </ac:picMkLst>
        </pc:picChg>
      </pc:sldChg>
      <pc:sldChg chg="addSp delSp modSp add mod ord">
        <pc:chgData name="XuMingle" userId="6accb246-f179-42e5-8cc4-2c1a8de5b234" providerId="ADAL" clId="{8A5C591F-671A-4F6C-B1D7-4690CD343DE4}" dt="2023-01-05T07:47:27.575" v="6337" actId="1076"/>
        <pc:sldMkLst>
          <pc:docMk/>
          <pc:sldMk cId="2781870318" sldId="285"/>
        </pc:sldMkLst>
        <pc:spChg chg="mod">
          <ac:chgData name="XuMingle" userId="6accb246-f179-42e5-8cc4-2c1a8de5b234" providerId="ADAL" clId="{8A5C591F-671A-4F6C-B1D7-4690CD343DE4}" dt="2023-01-05T07:28:00.441" v="6117" actId="20577"/>
          <ac:spMkLst>
            <pc:docMk/>
            <pc:sldMk cId="2781870318" sldId="285"/>
            <ac:spMk id="4" creationId="{8D60EED5-808A-6946-D1C2-F9E8C1EC2457}"/>
          </ac:spMkLst>
        </pc:spChg>
        <pc:spChg chg="add del mod">
          <ac:chgData name="XuMingle" userId="6accb246-f179-42e5-8cc4-2c1a8de5b234" providerId="ADAL" clId="{8A5C591F-671A-4F6C-B1D7-4690CD343DE4}" dt="2023-01-05T07:26:40.993" v="6070" actId="1076"/>
          <ac:spMkLst>
            <pc:docMk/>
            <pc:sldMk cId="2781870318" sldId="285"/>
            <ac:spMk id="6" creationId="{914872B8-4DE1-D48B-EE0A-8A86BA5FB30B}"/>
          </ac:spMkLst>
        </pc:spChg>
        <pc:spChg chg="add del mod">
          <ac:chgData name="XuMingle" userId="6accb246-f179-42e5-8cc4-2c1a8de5b234" providerId="ADAL" clId="{8A5C591F-671A-4F6C-B1D7-4690CD343DE4}" dt="2023-01-05T07:25:43.616" v="6061" actId="478"/>
          <ac:spMkLst>
            <pc:docMk/>
            <pc:sldMk cId="2781870318" sldId="285"/>
            <ac:spMk id="7" creationId="{AB5DFDC0-27C2-209D-CA4B-5BCA574781DF}"/>
          </ac:spMkLst>
        </pc:spChg>
        <pc:spChg chg="del mod">
          <ac:chgData name="XuMingle" userId="6accb246-f179-42e5-8cc4-2c1a8de5b234" providerId="ADAL" clId="{8A5C591F-671A-4F6C-B1D7-4690CD343DE4}" dt="2023-01-05T06:25:05.036" v="5485" actId="478"/>
          <ac:spMkLst>
            <pc:docMk/>
            <pc:sldMk cId="2781870318" sldId="285"/>
            <ac:spMk id="9" creationId="{6355A18C-7C27-D155-2381-567153316E83}"/>
          </ac:spMkLst>
        </pc:spChg>
        <pc:spChg chg="add del mod">
          <ac:chgData name="XuMingle" userId="6accb246-f179-42e5-8cc4-2c1a8de5b234" providerId="ADAL" clId="{8A5C591F-671A-4F6C-B1D7-4690CD343DE4}" dt="2023-01-05T07:03:09.168" v="5935"/>
          <ac:spMkLst>
            <pc:docMk/>
            <pc:sldMk cId="2781870318" sldId="285"/>
            <ac:spMk id="10" creationId="{B599AD19-5F0F-9C91-973B-CCEB55FFC01B}"/>
          </ac:spMkLst>
        </pc:spChg>
        <pc:spChg chg="add del mod">
          <ac:chgData name="XuMingle" userId="6accb246-f179-42e5-8cc4-2c1a8de5b234" providerId="ADAL" clId="{8A5C591F-671A-4F6C-B1D7-4690CD343DE4}" dt="2023-01-05T07:25:43.616" v="6061" actId="478"/>
          <ac:spMkLst>
            <pc:docMk/>
            <pc:sldMk cId="2781870318" sldId="285"/>
            <ac:spMk id="13" creationId="{3CD76E72-1583-0FAF-8C3C-9FEEBF9A4DED}"/>
          </ac:spMkLst>
        </pc:spChg>
        <pc:spChg chg="add del mod">
          <ac:chgData name="XuMingle" userId="6accb246-f179-42e5-8cc4-2c1a8de5b234" providerId="ADAL" clId="{8A5C591F-671A-4F6C-B1D7-4690CD343DE4}" dt="2023-01-05T07:27:47.876" v="6086"/>
          <ac:spMkLst>
            <pc:docMk/>
            <pc:sldMk cId="2781870318" sldId="285"/>
            <ac:spMk id="15" creationId="{897FE6CF-6F1A-11AD-68B1-CBD6F59B6B48}"/>
          </ac:spMkLst>
        </pc:spChg>
        <pc:spChg chg="add mod">
          <ac:chgData name="XuMingle" userId="6accb246-f179-42e5-8cc4-2c1a8de5b234" providerId="ADAL" clId="{8A5C591F-671A-4F6C-B1D7-4690CD343DE4}" dt="2023-01-05T07:27:46.969" v="6084"/>
          <ac:spMkLst>
            <pc:docMk/>
            <pc:sldMk cId="2781870318" sldId="285"/>
            <ac:spMk id="16" creationId="{D5BE29D8-AD9E-9C33-7C33-EDD938CE1CDA}"/>
          </ac:spMkLst>
        </pc:spChg>
        <pc:picChg chg="add del mod">
          <ac:chgData name="XuMingle" userId="6accb246-f179-42e5-8cc4-2c1a8de5b234" providerId="ADAL" clId="{8A5C591F-671A-4F6C-B1D7-4690CD343DE4}" dt="2023-01-05T07:25:40.061" v="6060" actId="478"/>
          <ac:picMkLst>
            <pc:docMk/>
            <pc:sldMk cId="2781870318" sldId="285"/>
            <ac:picMk id="5" creationId="{978631A2-E9E8-8287-40D8-77C8592DEEE2}"/>
          </ac:picMkLst>
        </pc:picChg>
        <pc:picChg chg="del">
          <ac:chgData name="XuMingle" userId="6accb246-f179-42e5-8cc4-2c1a8de5b234" providerId="ADAL" clId="{8A5C591F-671A-4F6C-B1D7-4690CD343DE4}" dt="2023-01-05T06:24:03.578" v="5447" actId="478"/>
          <ac:picMkLst>
            <pc:docMk/>
            <pc:sldMk cId="2781870318" sldId="285"/>
            <ac:picMk id="8" creationId="{C1CF581D-0B39-BF49-401E-D0EF272D57C0}"/>
          </ac:picMkLst>
        </pc:picChg>
        <pc:picChg chg="add del mod">
          <ac:chgData name="XuMingle" userId="6accb246-f179-42e5-8cc4-2c1a8de5b234" providerId="ADAL" clId="{8A5C591F-671A-4F6C-B1D7-4690CD343DE4}" dt="2023-01-05T07:25:43.616" v="6061" actId="478"/>
          <ac:picMkLst>
            <pc:docMk/>
            <pc:sldMk cId="2781870318" sldId="285"/>
            <ac:picMk id="12" creationId="{B386DBF2-1139-7E15-9B7A-98AA4DC87B71}"/>
          </ac:picMkLst>
        </pc:picChg>
        <pc:picChg chg="add mod">
          <ac:chgData name="XuMingle" userId="6accb246-f179-42e5-8cc4-2c1a8de5b234" providerId="ADAL" clId="{8A5C591F-671A-4F6C-B1D7-4690CD343DE4}" dt="2023-01-05T07:47:27.575" v="6337" actId="1076"/>
          <ac:picMkLst>
            <pc:docMk/>
            <pc:sldMk cId="2781870318" sldId="285"/>
            <ac:picMk id="2050" creationId="{A5D2A692-89CA-2585-57F0-2C29BE769585}"/>
          </ac:picMkLst>
        </pc:picChg>
      </pc:sldChg>
      <pc:sldChg chg="addSp delSp modSp add mod">
        <pc:chgData name="XuMingle" userId="6accb246-f179-42e5-8cc4-2c1a8de5b234" providerId="ADAL" clId="{8A5C591F-671A-4F6C-B1D7-4690CD343DE4}" dt="2023-01-05T07:52:30.015" v="6507" actId="1076"/>
        <pc:sldMkLst>
          <pc:docMk/>
          <pc:sldMk cId="1094417739" sldId="286"/>
        </pc:sldMkLst>
        <pc:spChg chg="add del mod">
          <ac:chgData name="XuMingle" userId="6accb246-f179-42e5-8cc4-2c1a8de5b234" providerId="ADAL" clId="{8A5C591F-671A-4F6C-B1D7-4690CD343DE4}" dt="2023-01-05T06:29:56.518" v="5488"/>
          <ac:spMkLst>
            <pc:docMk/>
            <pc:sldMk cId="1094417739" sldId="286"/>
            <ac:spMk id="2" creationId="{3171BD45-1F58-35C6-049F-32785D5D6258}"/>
          </ac:spMkLst>
        </pc:spChg>
        <pc:spChg chg="mod">
          <ac:chgData name="XuMingle" userId="6accb246-f179-42e5-8cc4-2c1a8de5b234" providerId="ADAL" clId="{8A5C591F-671A-4F6C-B1D7-4690CD343DE4}" dt="2023-01-05T07:46:06.655" v="6267" actId="20577"/>
          <ac:spMkLst>
            <pc:docMk/>
            <pc:sldMk cId="1094417739" sldId="286"/>
            <ac:spMk id="4" creationId="{8D60EED5-808A-6946-D1C2-F9E8C1EC2457}"/>
          </ac:spMkLst>
        </pc:spChg>
        <pc:spChg chg="add mod">
          <ac:chgData name="XuMingle" userId="6accb246-f179-42e5-8cc4-2c1a8de5b234" providerId="ADAL" clId="{8A5C591F-671A-4F6C-B1D7-4690CD343DE4}" dt="2023-01-05T07:52:30.015" v="6507" actId="1076"/>
          <ac:spMkLst>
            <pc:docMk/>
            <pc:sldMk cId="1094417739" sldId="286"/>
            <ac:spMk id="6" creationId="{5FC65B1A-A67A-D384-A957-12E0EA61AF50}"/>
          </ac:spMkLst>
        </pc:spChg>
        <pc:spChg chg="add mod">
          <ac:chgData name="XuMingle" userId="6accb246-f179-42e5-8cc4-2c1a8de5b234" providerId="ADAL" clId="{8A5C591F-671A-4F6C-B1D7-4690CD343DE4}" dt="2023-01-05T07:52:27.152" v="6506" actId="1076"/>
          <ac:spMkLst>
            <pc:docMk/>
            <pc:sldMk cId="1094417739" sldId="286"/>
            <ac:spMk id="7" creationId="{D455FB21-3A75-D126-C6F5-7C8BB3303405}"/>
          </ac:spMkLst>
        </pc:spChg>
        <pc:spChg chg="del mod">
          <ac:chgData name="XuMingle" userId="6accb246-f179-42e5-8cc4-2c1a8de5b234" providerId="ADAL" clId="{8A5C591F-671A-4F6C-B1D7-4690CD343DE4}" dt="2023-01-05T07:50:10.831" v="6438" actId="478"/>
          <ac:spMkLst>
            <pc:docMk/>
            <pc:sldMk cId="1094417739" sldId="286"/>
            <ac:spMk id="9" creationId="{6355A18C-7C27-D155-2381-567153316E83}"/>
          </ac:spMkLst>
        </pc:spChg>
        <pc:picChg chg="add mod modCrop">
          <ac:chgData name="XuMingle" userId="6accb246-f179-42e5-8cc4-2c1a8de5b234" providerId="ADAL" clId="{8A5C591F-671A-4F6C-B1D7-4690CD343DE4}" dt="2023-01-05T07:52:27.152" v="6506" actId="1076"/>
          <ac:picMkLst>
            <pc:docMk/>
            <pc:sldMk cId="1094417739" sldId="286"/>
            <ac:picMk id="5" creationId="{26FCAB1E-C7A5-F7B1-3984-DA0622B0E300}"/>
          </ac:picMkLst>
        </pc:picChg>
        <pc:picChg chg="add del mod">
          <ac:chgData name="XuMingle" userId="6accb246-f179-42e5-8cc4-2c1a8de5b234" providerId="ADAL" clId="{8A5C591F-671A-4F6C-B1D7-4690CD343DE4}" dt="2023-01-05T07:51:39.090" v="6489" actId="21"/>
          <ac:picMkLst>
            <pc:docMk/>
            <pc:sldMk cId="1094417739" sldId="286"/>
            <ac:picMk id="10" creationId="{D207CD3B-CF36-0124-BF2B-EEC879AC5659}"/>
          </ac:picMkLst>
        </pc:picChg>
        <pc:picChg chg="add mod">
          <ac:chgData name="XuMingle" userId="6accb246-f179-42e5-8cc4-2c1a8de5b234" providerId="ADAL" clId="{8A5C591F-671A-4F6C-B1D7-4690CD343DE4}" dt="2023-01-05T07:52:12.264" v="6500" actId="14100"/>
          <ac:picMkLst>
            <pc:docMk/>
            <pc:sldMk cId="1094417739" sldId="286"/>
            <ac:picMk id="11" creationId="{ABCD8A21-DB2B-9806-7FEF-63A895C8EC0A}"/>
          </ac:picMkLst>
        </pc:picChg>
      </pc:sldChg>
      <pc:sldChg chg="addSp delSp modSp new mod ord">
        <pc:chgData name="XuMingle" userId="6accb246-f179-42e5-8cc4-2c1a8de5b234" providerId="ADAL" clId="{8A5C591F-671A-4F6C-B1D7-4690CD343DE4}" dt="2023-01-05T07:37:24.490" v="6188"/>
        <pc:sldMkLst>
          <pc:docMk/>
          <pc:sldMk cId="3920018960" sldId="287"/>
        </pc:sldMkLst>
        <pc:spChg chg="del">
          <ac:chgData name="XuMingle" userId="6accb246-f179-42e5-8cc4-2c1a8de5b234" providerId="ADAL" clId="{8A5C591F-671A-4F6C-B1D7-4690CD343DE4}" dt="2023-01-05T06:49:12.235" v="5780" actId="478"/>
          <ac:spMkLst>
            <pc:docMk/>
            <pc:sldMk cId="3920018960" sldId="287"/>
            <ac:spMk id="2" creationId="{7BB89CF5-D86A-4A3E-6A5A-20E301D2A323}"/>
          </ac:spMkLst>
        </pc:spChg>
        <pc:spChg chg="add mod">
          <ac:chgData name="XuMingle" userId="6accb246-f179-42e5-8cc4-2c1a8de5b234" providerId="ADAL" clId="{8A5C591F-671A-4F6C-B1D7-4690CD343DE4}" dt="2023-01-05T07:15:38.997" v="6002" actId="20577"/>
          <ac:spMkLst>
            <pc:docMk/>
            <pc:sldMk cId="3920018960" sldId="287"/>
            <ac:spMk id="5" creationId="{5A0E604A-1450-EAB4-1756-4BC3233FA082}"/>
          </ac:spMkLst>
        </pc:spChg>
        <pc:picChg chg="add del">
          <ac:chgData name="XuMingle" userId="6accb246-f179-42e5-8cc4-2c1a8de5b234" providerId="ADAL" clId="{8A5C591F-671A-4F6C-B1D7-4690CD343DE4}" dt="2023-01-05T06:53:44.133" v="5820" actId="478"/>
          <ac:picMkLst>
            <pc:docMk/>
            <pc:sldMk cId="3920018960" sldId="287"/>
            <ac:picMk id="7" creationId="{4014EBEF-5CC6-CD4A-5819-34191F15442E}"/>
          </ac:picMkLst>
        </pc:picChg>
        <pc:picChg chg="add del mod">
          <ac:chgData name="XuMingle" userId="6accb246-f179-42e5-8cc4-2c1a8de5b234" providerId="ADAL" clId="{8A5C591F-671A-4F6C-B1D7-4690CD343DE4}" dt="2023-01-05T07:14:46.700" v="5987" actId="478"/>
          <ac:picMkLst>
            <pc:docMk/>
            <pc:sldMk cId="3920018960" sldId="287"/>
            <ac:picMk id="9" creationId="{384A2F84-B3C6-6F91-7BE8-D8F22C265479}"/>
          </ac:picMkLst>
        </pc:picChg>
        <pc:picChg chg="add mod">
          <ac:chgData name="XuMingle" userId="6accb246-f179-42e5-8cc4-2c1a8de5b234" providerId="ADAL" clId="{8A5C591F-671A-4F6C-B1D7-4690CD343DE4}" dt="2023-01-05T07:15:01.275" v="5992" actId="12788"/>
          <ac:picMkLst>
            <pc:docMk/>
            <pc:sldMk cId="3920018960" sldId="287"/>
            <ac:picMk id="11" creationId="{0B128EF4-627F-9714-E72E-C96F32FB7EC9}"/>
          </ac:picMkLst>
        </pc:picChg>
        <pc:picChg chg="add mod">
          <ac:chgData name="XuMingle" userId="6accb246-f179-42e5-8cc4-2c1a8de5b234" providerId="ADAL" clId="{8A5C591F-671A-4F6C-B1D7-4690CD343DE4}" dt="2023-01-05T07:14:55.952" v="5991" actId="1076"/>
          <ac:picMkLst>
            <pc:docMk/>
            <pc:sldMk cId="3920018960" sldId="287"/>
            <ac:picMk id="1026" creationId="{5E05124B-8FA3-48FC-9852-A4F268E355B1}"/>
          </ac:picMkLst>
        </pc:picChg>
      </pc:sldChg>
      <pc:sldChg chg="delSp modSp add mod">
        <pc:chgData name="XuMingle" userId="6accb246-f179-42e5-8cc4-2c1a8de5b234" providerId="ADAL" clId="{8A5C591F-671A-4F6C-B1D7-4690CD343DE4}" dt="2023-01-05T07:54:31.626" v="6523" actId="20577"/>
        <pc:sldMkLst>
          <pc:docMk/>
          <pc:sldMk cId="1066634912" sldId="288"/>
        </pc:sldMkLst>
        <pc:spChg chg="mod">
          <ac:chgData name="XuMingle" userId="6accb246-f179-42e5-8cc4-2c1a8de5b234" providerId="ADAL" clId="{8A5C591F-671A-4F6C-B1D7-4690CD343DE4}" dt="2023-01-05T07:54:31.626" v="6523" actId="20577"/>
          <ac:spMkLst>
            <pc:docMk/>
            <pc:sldMk cId="1066634912" sldId="288"/>
            <ac:spMk id="4" creationId="{8D60EED5-808A-6946-D1C2-F9E8C1EC2457}"/>
          </ac:spMkLst>
        </pc:spChg>
        <pc:spChg chg="del">
          <ac:chgData name="XuMingle" userId="6accb246-f179-42e5-8cc4-2c1a8de5b234" providerId="ADAL" clId="{8A5C591F-671A-4F6C-B1D7-4690CD343DE4}" dt="2023-01-05T07:25:56.591" v="6063" actId="478"/>
          <ac:spMkLst>
            <pc:docMk/>
            <pc:sldMk cId="1066634912" sldId="288"/>
            <ac:spMk id="6" creationId="{914872B8-4DE1-D48B-EE0A-8A86BA5FB30B}"/>
          </ac:spMkLst>
        </pc:spChg>
        <pc:spChg chg="mod">
          <ac:chgData name="XuMingle" userId="6accb246-f179-42e5-8cc4-2c1a8de5b234" providerId="ADAL" clId="{8A5C591F-671A-4F6C-B1D7-4690CD343DE4}" dt="2023-01-05T07:36:47.752" v="6184" actId="1076"/>
          <ac:spMkLst>
            <pc:docMk/>
            <pc:sldMk cId="1066634912" sldId="288"/>
            <ac:spMk id="7" creationId="{AB5DFDC0-27C2-209D-CA4B-5BCA574781DF}"/>
          </ac:spMkLst>
        </pc:spChg>
        <pc:spChg chg="mod">
          <ac:chgData name="XuMingle" userId="6accb246-f179-42e5-8cc4-2c1a8de5b234" providerId="ADAL" clId="{8A5C591F-671A-4F6C-B1D7-4690CD343DE4}" dt="2023-01-05T07:36:52.816" v="6186" actId="1076"/>
          <ac:spMkLst>
            <pc:docMk/>
            <pc:sldMk cId="1066634912" sldId="288"/>
            <ac:spMk id="13" creationId="{3CD76E72-1583-0FAF-8C3C-9FEEBF9A4DED}"/>
          </ac:spMkLst>
        </pc:spChg>
        <pc:picChg chg="mod">
          <ac:chgData name="XuMingle" userId="6accb246-f179-42e5-8cc4-2c1a8de5b234" providerId="ADAL" clId="{8A5C591F-671A-4F6C-B1D7-4690CD343DE4}" dt="2023-01-05T07:36:49.952" v="6185" actId="1076"/>
          <ac:picMkLst>
            <pc:docMk/>
            <pc:sldMk cId="1066634912" sldId="288"/>
            <ac:picMk id="12" creationId="{B386DBF2-1139-7E15-9B7A-98AA4DC87B71}"/>
          </ac:picMkLst>
        </pc:picChg>
      </pc:sldChg>
      <pc:sldChg chg="addSp modSp new">
        <pc:chgData name="XuMingle" userId="6accb246-f179-42e5-8cc4-2c1a8de5b234" providerId="ADAL" clId="{8A5C591F-671A-4F6C-B1D7-4690CD343DE4}" dt="2023-01-05T07:29:26.883" v="6122"/>
        <pc:sldMkLst>
          <pc:docMk/>
          <pc:sldMk cId="2872632890" sldId="289"/>
        </pc:sldMkLst>
        <pc:spChg chg="add mod">
          <ac:chgData name="XuMingle" userId="6accb246-f179-42e5-8cc4-2c1a8de5b234" providerId="ADAL" clId="{8A5C591F-671A-4F6C-B1D7-4690CD343DE4}" dt="2023-01-05T07:29:26.883" v="6122"/>
          <ac:spMkLst>
            <pc:docMk/>
            <pc:sldMk cId="2872632890" sldId="289"/>
            <ac:spMk id="5" creationId="{4EE287E6-2D23-657B-ACA9-C5E7DD9FCB0F}"/>
          </ac:spMkLst>
        </pc:spChg>
        <pc:picChg chg="add">
          <ac:chgData name="XuMingle" userId="6accb246-f179-42e5-8cc4-2c1a8de5b234" providerId="ADAL" clId="{8A5C591F-671A-4F6C-B1D7-4690CD343DE4}" dt="2023-01-05T07:29:20.877" v="6121"/>
          <ac:picMkLst>
            <pc:docMk/>
            <pc:sldMk cId="2872632890" sldId="289"/>
            <ac:picMk id="3074" creationId="{328FCC79-2B47-C172-4AE7-CA883C8961D6}"/>
          </ac:picMkLst>
        </pc:picChg>
      </pc:sldChg>
      <pc:sldChg chg="new del">
        <pc:chgData name="XuMingle" userId="6accb246-f179-42e5-8cc4-2c1a8de5b234" providerId="ADAL" clId="{8A5C591F-671A-4F6C-B1D7-4690CD343DE4}" dt="2023-01-05T07:36:33.871" v="6157" actId="680"/>
        <pc:sldMkLst>
          <pc:docMk/>
          <pc:sldMk cId="1540909897" sldId="290"/>
        </pc:sldMkLst>
      </pc:sldChg>
      <pc:sldChg chg="addSp delSp modSp add mod">
        <pc:chgData name="XuMingle" userId="6accb246-f179-42e5-8cc4-2c1a8de5b234" providerId="ADAL" clId="{8A5C591F-671A-4F6C-B1D7-4690CD343DE4}" dt="2023-01-05T08:23:30.310" v="7083" actId="20577"/>
        <pc:sldMkLst>
          <pc:docMk/>
          <pc:sldMk cId="4026984230" sldId="290"/>
        </pc:sldMkLst>
        <pc:spChg chg="mod">
          <ac:chgData name="XuMingle" userId="6accb246-f179-42e5-8cc4-2c1a8de5b234" providerId="ADAL" clId="{8A5C591F-671A-4F6C-B1D7-4690CD343DE4}" dt="2023-01-05T08:23:30.310" v="7083" actId="20577"/>
          <ac:spMkLst>
            <pc:docMk/>
            <pc:sldMk cId="4026984230" sldId="290"/>
            <ac:spMk id="4" creationId="{8D60EED5-808A-6946-D1C2-F9E8C1EC2457}"/>
          </ac:spMkLst>
        </pc:spChg>
        <pc:spChg chg="del">
          <ac:chgData name="XuMingle" userId="6accb246-f179-42e5-8cc4-2c1a8de5b234" providerId="ADAL" clId="{8A5C591F-671A-4F6C-B1D7-4690CD343DE4}" dt="2023-01-05T07:51:44.248" v="6491" actId="478"/>
          <ac:spMkLst>
            <pc:docMk/>
            <pc:sldMk cId="4026984230" sldId="290"/>
            <ac:spMk id="6" creationId="{5FC65B1A-A67A-D384-A957-12E0EA61AF50}"/>
          </ac:spMkLst>
        </pc:spChg>
        <pc:spChg chg="del">
          <ac:chgData name="XuMingle" userId="6accb246-f179-42e5-8cc4-2c1a8de5b234" providerId="ADAL" clId="{8A5C591F-671A-4F6C-B1D7-4690CD343DE4}" dt="2023-01-05T07:51:44.248" v="6491" actId="478"/>
          <ac:spMkLst>
            <pc:docMk/>
            <pc:sldMk cId="4026984230" sldId="290"/>
            <ac:spMk id="7" creationId="{D455FB21-3A75-D126-C6F5-7C8BB3303405}"/>
          </ac:spMkLst>
        </pc:spChg>
        <pc:spChg chg="add mod">
          <ac:chgData name="XuMingle" userId="6accb246-f179-42e5-8cc4-2c1a8de5b234" providerId="ADAL" clId="{8A5C591F-671A-4F6C-B1D7-4690CD343DE4}" dt="2023-01-05T08:11:28.632" v="7064" actId="20577"/>
          <ac:spMkLst>
            <pc:docMk/>
            <pc:sldMk cId="4026984230" sldId="290"/>
            <ac:spMk id="10" creationId="{B82475BE-A695-6DBB-DE7C-3E917520B1E3}"/>
          </ac:spMkLst>
        </pc:spChg>
        <pc:picChg chg="add del mod">
          <ac:chgData name="XuMingle" userId="6accb246-f179-42e5-8cc4-2c1a8de5b234" providerId="ADAL" clId="{8A5C591F-671A-4F6C-B1D7-4690CD343DE4}" dt="2023-01-05T07:52:08.442" v="6498" actId="21"/>
          <ac:picMkLst>
            <pc:docMk/>
            <pc:sldMk cId="4026984230" sldId="290"/>
            <ac:picMk id="2" creationId="{55ED8C1C-B826-11B2-C0FD-B5AC20FDA5A4}"/>
          </ac:picMkLst>
        </pc:picChg>
        <pc:picChg chg="del">
          <ac:chgData name="XuMingle" userId="6accb246-f179-42e5-8cc4-2c1a8de5b234" providerId="ADAL" clId="{8A5C591F-671A-4F6C-B1D7-4690CD343DE4}" dt="2023-01-05T07:51:44.248" v="6491" actId="478"/>
          <ac:picMkLst>
            <pc:docMk/>
            <pc:sldMk cId="4026984230" sldId="290"/>
            <ac:picMk id="5" creationId="{26FCAB1E-C7A5-F7B1-3984-DA0622B0E300}"/>
          </ac:picMkLst>
        </pc:picChg>
        <pc:picChg chg="add mod">
          <ac:chgData name="XuMingle" userId="6accb246-f179-42e5-8cc4-2c1a8de5b234" providerId="ADAL" clId="{8A5C591F-671A-4F6C-B1D7-4690CD343DE4}" dt="2023-01-05T08:10:39.760" v="7019" actId="12788"/>
          <ac:picMkLst>
            <pc:docMk/>
            <pc:sldMk cId="4026984230" sldId="290"/>
            <ac:picMk id="9" creationId="{89F43C15-68E1-6644-1888-E2BC696F129D}"/>
          </ac:picMkLst>
        </pc:picChg>
      </pc:sldChg>
      <pc:sldChg chg="addSp delSp modSp add mod">
        <pc:chgData name="XuMingle" userId="6accb246-f179-42e5-8cc4-2c1a8de5b234" providerId="ADAL" clId="{8A5C591F-671A-4F6C-B1D7-4690CD343DE4}" dt="2023-01-05T08:02:54.055" v="7013" actId="1076"/>
        <pc:sldMkLst>
          <pc:docMk/>
          <pc:sldMk cId="4114141911" sldId="291"/>
        </pc:sldMkLst>
        <pc:spChg chg="mod">
          <ac:chgData name="XuMingle" userId="6accb246-f179-42e5-8cc4-2c1a8de5b234" providerId="ADAL" clId="{8A5C591F-671A-4F6C-B1D7-4690CD343DE4}" dt="2023-01-05T07:57:00.208" v="6540" actId="20577"/>
          <ac:spMkLst>
            <pc:docMk/>
            <pc:sldMk cId="4114141911" sldId="291"/>
            <ac:spMk id="4" creationId="{8D60EED5-808A-6946-D1C2-F9E8C1EC2457}"/>
          </ac:spMkLst>
        </pc:spChg>
        <pc:spChg chg="mod">
          <ac:chgData name="XuMingle" userId="6accb246-f179-42e5-8cc4-2c1a8de5b234" providerId="ADAL" clId="{8A5C591F-671A-4F6C-B1D7-4690CD343DE4}" dt="2023-01-05T08:00:18.077" v="6795" actId="20577"/>
          <ac:spMkLst>
            <pc:docMk/>
            <pc:sldMk cId="4114141911" sldId="291"/>
            <ac:spMk id="6" creationId="{5FC65B1A-A67A-D384-A957-12E0EA61AF50}"/>
          </ac:spMkLst>
        </pc:spChg>
        <pc:spChg chg="del">
          <ac:chgData name="XuMingle" userId="6accb246-f179-42e5-8cc4-2c1a8de5b234" providerId="ADAL" clId="{8A5C591F-671A-4F6C-B1D7-4690CD343DE4}" dt="2023-01-05T07:56:53.396" v="6531" actId="478"/>
          <ac:spMkLst>
            <pc:docMk/>
            <pc:sldMk cId="4114141911" sldId="291"/>
            <ac:spMk id="7" creationId="{D455FB21-3A75-D126-C6F5-7C8BB3303405}"/>
          </ac:spMkLst>
        </pc:spChg>
        <pc:spChg chg="add mod">
          <ac:chgData name="XuMingle" userId="6accb246-f179-42e5-8cc4-2c1a8de5b234" providerId="ADAL" clId="{8A5C591F-671A-4F6C-B1D7-4690CD343DE4}" dt="2023-01-05T08:01:59.298" v="6995" actId="20577"/>
          <ac:spMkLst>
            <pc:docMk/>
            <pc:sldMk cId="4114141911" sldId="291"/>
            <ac:spMk id="8" creationId="{226DA0A2-99D5-9E6B-93FE-AD15859DD961}"/>
          </ac:spMkLst>
        </pc:spChg>
        <pc:picChg chg="add mod">
          <ac:chgData name="XuMingle" userId="6accb246-f179-42e5-8cc4-2c1a8de5b234" providerId="ADAL" clId="{8A5C591F-671A-4F6C-B1D7-4690CD343DE4}" dt="2023-01-05T08:00:20.951" v="6796" actId="1076"/>
          <ac:picMkLst>
            <pc:docMk/>
            <pc:sldMk cId="4114141911" sldId="291"/>
            <ac:picMk id="2" creationId="{CE34B745-B8CD-6BE3-9BAA-65A258744085}"/>
          </ac:picMkLst>
        </pc:picChg>
        <pc:picChg chg="del">
          <ac:chgData name="XuMingle" userId="6accb246-f179-42e5-8cc4-2c1a8de5b234" providerId="ADAL" clId="{8A5C591F-671A-4F6C-B1D7-4690CD343DE4}" dt="2023-01-05T07:56:51.267" v="6530" actId="478"/>
          <ac:picMkLst>
            <pc:docMk/>
            <pc:sldMk cId="4114141911" sldId="291"/>
            <ac:picMk id="5" creationId="{26FCAB1E-C7A5-F7B1-3984-DA0622B0E300}"/>
          </ac:picMkLst>
        </pc:picChg>
        <pc:picChg chg="add del mod modCrop">
          <ac:chgData name="XuMingle" userId="6accb246-f179-42e5-8cc4-2c1a8de5b234" providerId="ADAL" clId="{8A5C591F-671A-4F6C-B1D7-4690CD343DE4}" dt="2023-01-05T08:02:50.788" v="7012" actId="478"/>
          <ac:picMkLst>
            <pc:docMk/>
            <pc:sldMk cId="4114141911" sldId="291"/>
            <ac:picMk id="9" creationId="{3F4988CA-B788-5C7B-8A59-410A40481E0C}"/>
          </ac:picMkLst>
        </pc:picChg>
        <pc:picChg chg="add del mod modCrop">
          <ac:chgData name="XuMingle" userId="6accb246-f179-42e5-8cc4-2c1a8de5b234" providerId="ADAL" clId="{8A5C591F-671A-4F6C-B1D7-4690CD343DE4}" dt="2023-01-05T08:02:43.151" v="7006" actId="478"/>
          <ac:picMkLst>
            <pc:docMk/>
            <pc:sldMk cId="4114141911" sldId="291"/>
            <ac:picMk id="10" creationId="{FDD7ED54-820B-2741-060F-5DB5D0DC97AE}"/>
          </ac:picMkLst>
        </pc:picChg>
        <pc:picChg chg="del">
          <ac:chgData name="XuMingle" userId="6accb246-f179-42e5-8cc4-2c1a8de5b234" providerId="ADAL" clId="{8A5C591F-671A-4F6C-B1D7-4690CD343DE4}" dt="2023-01-05T07:56:46.112" v="6529" actId="478"/>
          <ac:picMkLst>
            <pc:docMk/>
            <pc:sldMk cId="4114141911" sldId="291"/>
            <ac:picMk id="11" creationId="{ABCD8A21-DB2B-9806-7FEF-63A895C8EC0A}"/>
          </ac:picMkLst>
        </pc:picChg>
        <pc:picChg chg="add mod">
          <ac:chgData name="XuMingle" userId="6accb246-f179-42e5-8cc4-2c1a8de5b234" providerId="ADAL" clId="{8A5C591F-671A-4F6C-B1D7-4690CD343DE4}" dt="2023-01-05T08:02:54.055" v="7013" actId="1076"/>
          <ac:picMkLst>
            <pc:docMk/>
            <pc:sldMk cId="4114141911" sldId="291"/>
            <ac:picMk id="12" creationId="{6C34D508-EFE3-C17C-6B76-FCD455C26698}"/>
          </ac:picMkLst>
        </pc:picChg>
      </pc:sldChg>
      <pc:sldChg chg="addSp delSp modSp new mod">
        <pc:chgData name="XuMingle" userId="6accb246-f179-42e5-8cc4-2c1a8de5b234" providerId="ADAL" clId="{8A5C591F-671A-4F6C-B1D7-4690CD343DE4}" dt="2023-01-05T08:27:31.621" v="7212" actId="1076"/>
        <pc:sldMkLst>
          <pc:docMk/>
          <pc:sldMk cId="215312082" sldId="292"/>
        </pc:sldMkLst>
        <pc:spChg chg="del">
          <ac:chgData name="XuMingle" userId="6accb246-f179-42e5-8cc4-2c1a8de5b234" providerId="ADAL" clId="{8A5C591F-671A-4F6C-B1D7-4690CD343DE4}" dt="2023-01-05T08:23:56.599" v="7085" actId="478"/>
          <ac:spMkLst>
            <pc:docMk/>
            <pc:sldMk cId="215312082" sldId="292"/>
            <ac:spMk id="2" creationId="{AB5FBAE7-7FB6-5D34-E95A-4D853499A132}"/>
          </ac:spMkLst>
        </pc:spChg>
        <pc:spChg chg="mod">
          <ac:chgData name="XuMingle" userId="6accb246-f179-42e5-8cc4-2c1a8de5b234" providerId="ADAL" clId="{8A5C591F-671A-4F6C-B1D7-4690CD343DE4}" dt="2023-01-05T08:24:40.313" v="7136" actId="20577"/>
          <ac:spMkLst>
            <pc:docMk/>
            <pc:sldMk cId="215312082" sldId="292"/>
            <ac:spMk id="4" creationId="{982C4D1D-B665-0861-7713-10BAE2CF876D}"/>
          </ac:spMkLst>
        </pc:spChg>
        <pc:spChg chg="add mod">
          <ac:chgData name="XuMingle" userId="6accb246-f179-42e5-8cc4-2c1a8de5b234" providerId="ADAL" clId="{8A5C591F-671A-4F6C-B1D7-4690CD343DE4}" dt="2023-01-05T08:27:04.326" v="7208" actId="20577"/>
          <ac:spMkLst>
            <pc:docMk/>
            <pc:sldMk cId="215312082" sldId="292"/>
            <ac:spMk id="7" creationId="{6032CC04-5718-FAF5-D1C4-CADDE08E3A91}"/>
          </ac:spMkLst>
        </pc:spChg>
        <pc:picChg chg="add mod">
          <ac:chgData name="XuMingle" userId="6accb246-f179-42e5-8cc4-2c1a8de5b234" providerId="ADAL" clId="{8A5C591F-671A-4F6C-B1D7-4690CD343DE4}" dt="2023-01-05T08:27:06.614" v="7209" actId="1076"/>
          <ac:picMkLst>
            <pc:docMk/>
            <pc:sldMk cId="215312082" sldId="292"/>
            <ac:picMk id="6" creationId="{6203543C-95F7-3C93-3CF0-F1C4B81C2832}"/>
          </ac:picMkLst>
        </pc:picChg>
        <pc:picChg chg="add mod">
          <ac:chgData name="XuMingle" userId="6accb246-f179-42e5-8cc4-2c1a8de5b234" providerId="ADAL" clId="{8A5C591F-671A-4F6C-B1D7-4690CD343DE4}" dt="2023-01-05T08:27:31.621" v="7212" actId="1076"/>
          <ac:picMkLst>
            <pc:docMk/>
            <pc:sldMk cId="215312082" sldId="292"/>
            <ac:picMk id="9" creationId="{DB7C94DA-B1CF-7AFC-9ABD-3A1564552A24}"/>
          </ac:picMkLst>
        </pc:picChg>
      </pc:sldChg>
      <pc:sldChg chg="addSp delSp modSp add mod">
        <pc:chgData name="XuMingle" userId="6accb246-f179-42e5-8cc4-2c1a8de5b234" providerId="ADAL" clId="{8A5C591F-671A-4F6C-B1D7-4690CD343DE4}" dt="2023-01-05T08:31:07.804" v="7266" actId="20577"/>
        <pc:sldMkLst>
          <pc:docMk/>
          <pc:sldMk cId="280346536" sldId="293"/>
        </pc:sldMkLst>
        <pc:spChg chg="mod">
          <ac:chgData name="XuMingle" userId="6accb246-f179-42e5-8cc4-2c1a8de5b234" providerId="ADAL" clId="{8A5C591F-671A-4F6C-B1D7-4690CD343DE4}" dt="2023-01-05T08:28:17.622" v="7225" actId="20577"/>
          <ac:spMkLst>
            <pc:docMk/>
            <pc:sldMk cId="280346536" sldId="293"/>
            <ac:spMk id="4" creationId="{982C4D1D-B665-0861-7713-10BAE2CF876D}"/>
          </ac:spMkLst>
        </pc:spChg>
        <pc:spChg chg="mod">
          <ac:chgData name="XuMingle" userId="6accb246-f179-42e5-8cc4-2c1a8de5b234" providerId="ADAL" clId="{8A5C591F-671A-4F6C-B1D7-4690CD343DE4}" dt="2023-01-05T08:31:07.804" v="7266" actId="20577"/>
          <ac:spMkLst>
            <pc:docMk/>
            <pc:sldMk cId="280346536" sldId="293"/>
            <ac:spMk id="7" creationId="{6032CC04-5718-FAF5-D1C4-CADDE08E3A91}"/>
          </ac:spMkLst>
        </pc:spChg>
        <pc:picChg chg="add mod">
          <ac:chgData name="XuMingle" userId="6accb246-f179-42e5-8cc4-2c1a8de5b234" providerId="ADAL" clId="{8A5C591F-671A-4F6C-B1D7-4690CD343DE4}" dt="2023-01-05T08:30:50.486" v="7230" actId="1076"/>
          <ac:picMkLst>
            <pc:docMk/>
            <pc:sldMk cId="280346536" sldId="293"/>
            <ac:picMk id="5" creationId="{DCC1AA96-531D-9AFD-3C4F-B9A7435F17C1}"/>
          </ac:picMkLst>
        </pc:picChg>
        <pc:picChg chg="del">
          <ac:chgData name="XuMingle" userId="6accb246-f179-42e5-8cc4-2c1a8de5b234" providerId="ADAL" clId="{8A5C591F-671A-4F6C-B1D7-4690CD343DE4}" dt="2023-01-05T08:28:12.990" v="7215" actId="478"/>
          <ac:picMkLst>
            <pc:docMk/>
            <pc:sldMk cId="280346536" sldId="293"/>
            <ac:picMk id="6" creationId="{6203543C-95F7-3C93-3CF0-F1C4B81C2832}"/>
          </ac:picMkLst>
        </pc:picChg>
        <pc:picChg chg="del">
          <ac:chgData name="XuMingle" userId="6accb246-f179-42e5-8cc4-2c1a8de5b234" providerId="ADAL" clId="{8A5C591F-671A-4F6C-B1D7-4690CD343DE4}" dt="2023-01-05T08:28:11.674" v="7214" actId="478"/>
          <ac:picMkLst>
            <pc:docMk/>
            <pc:sldMk cId="280346536" sldId="293"/>
            <ac:picMk id="9" creationId="{DB7C94DA-B1CF-7AFC-9ABD-3A1564552A24}"/>
          </ac:picMkLst>
        </pc:picChg>
      </pc:sldChg>
      <pc:sldChg chg="addSp delSp modSp add mod">
        <pc:chgData name="XuMingle" userId="6accb246-f179-42e5-8cc4-2c1a8de5b234" providerId="ADAL" clId="{8A5C591F-671A-4F6C-B1D7-4690CD343DE4}" dt="2023-01-05T08:35:48.518" v="7354" actId="20577"/>
        <pc:sldMkLst>
          <pc:docMk/>
          <pc:sldMk cId="1483469843" sldId="294"/>
        </pc:sldMkLst>
        <pc:spChg chg="mod">
          <ac:chgData name="XuMingle" userId="6accb246-f179-42e5-8cc4-2c1a8de5b234" providerId="ADAL" clId="{8A5C591F-671A-4F6C-B1D7-4690CD343DE4}" dt="2023-01-05T08:35:48.518" v="7354" actId="20577"/>
          <ac:spMkLst>
            <pc:docMk/>
            <pc:sldMk cId="1483469843" sldId="294"/>
            <ac:spMk id="4" creationId="{982C4D1D-B665-0861-7713-10BAE2CF876D}"/>
          </ac:spMkLst>
        </pc:spChg>
        <pc:spChg chg="del">
          <ac:chgData name="XuMingle" userId="6accb246-f179-42e5-8cc4-2c1a8de5b234" providerId="ADAL" clId="{8A5C591F-671A-4F6C-B1D7-4690CD343DE4}" dt="2023-01-05T08:35:35.807" v="7345" actId="478"/>
          <ac:spMkLst>
            <pc:docMk/>
            <pc:sldMk cId="1483469843" sldId="294"/>
            <ac:spMk id="7" creationId="{6032CC04-5718-FAF5-D1C4-CADDE08E3A91}"/>
          </ac:spMkLst>
        </pc:spChg>
        <pc:picChg chg="add mod">
          <ac:chgData name="XuMingle" userId="6accb246-f179-42e5-8cc4-2c1a8de5b234" providerId="ADAL" clId="{8A5C591F-671A-4F6C-B1D7-4690CD343DE4}" dt="2023-01-05T08:35:39.087" v="7347" actId="12788"/>
          <ac:picMkLst>
            <pc:docMk/>
            <pc:sldMk cId="1483469843" sldId="294"/>
            <ac:picMk id="5" creationId="{37342509-7097-8D34-D429-4A7ECBE7C727}"/>
          </ac:picMkLst>
        </pc:picChg>
      </pc:sldChg>
      <pc:sldChg chg="addSp delSp modSp add mod">
        <pc:chgData name="XuMingle" userId="6accb246-f179-42e5-8cc4-2c1a8de5b234" providerId="ADAL" clId="{8A5C591F-671A-4F6C-B1D7-4690CD343DE4}" dt="2023-01-05T08:36:04.645" v="7363" actId="1076"/>
        <pc:sldMkLst>
          <pc:docMk/>
          <pc:sldMk cId="647776" sldId="295"/>
        </pc:sldMkLst>
        <pc:spChg chg="mod">
          <ac:chgData name="XuMingle" userId="6accb246-f179-42e5-8cc4-2c1a8de5b234" providerId="ADAL" clId="{8A5C591F-671A-4F6C-B1D7-4690CD343DE4}" dt="2023-01-05T08:35:56.283" v="7360" actId="20577"/>
          <ac:spMkLst>
            <pc:docMk/>
            <pc:sldMk cId="647776" sldId="295"/>
            <ac:spMk id="4" creationId="{982C4D1D-B665-0861-7713-10BAE2CF876D}"/>
          </ac:spMkLst>
        </pc:spChg>
        <pc:spChg chg="del">
          <ac:chgData name="XuMingle" userId="6accb246-f179-42e5-8cc4-2c1a8de5b234" providerId="ADAL" clId="{8A5C591F-671A-4F6C-B1D7-4690CD343DE4}" dt="2023-01-05T08:36:03.005" v="7362" actId="478"/>
          <ac:spMkLst>
            <pc:docMk/>
            <pc:sldMk cId="647776" sldId="295"/>
            <ac:spMk id="7" creationId="{6032CC04-5718-FAF5-D1C4-CADDE08E3A91}"/>
          </ac:spMkLst>
        </pc:spChg>
        <pc:picChg chg="add mod">
          <ac:chgData name="XuMingle" userId="6accb246-f179-42e5-8cc4-2c1a8de5b234" providerId="ADAL" clId="{8A5C591F-671A-4F6C-B1D7-4690CD343DE4}" dt="2023-01-05T08:36:04.645" v="7363" actId="1076"/>
          <ac:picMkLst>
            <pc:docMk/>
            <pc:sldMk cId="647776" sldId="295"/>
            <ac:picMk id="5" creationId="{F9E77960-B5A0-5AB2-CE75-6DC4CC3CF4A6}"/>
          </ac:picMkLst>
        </pc:picChg>
      </pc:sldChg>
      <pc:sldChg chg="addSp delSp modSp add mod">
        <pc:chgData name="XuMingle" userId="6accb246-f179-42e5-8cc4-2c1a8de5b234" providerId="ADAL" clId="{8A5C591F-671A-4F6C-B1D7-4690CD343DE4}" dt="2023-01-05T08:42:25.829" v="7465" actId="1076"/>
        <pc:sldMkLst>
          <pc:docMk/>
          <pc:sldMk cId="3378567960" sldId="296"/>
        </pc:sldMkLst>
        <pc:spChg chg="mod">
          <ac:chgData name="XuMingle" userId="6accb246-f179-42e5-8cc4-2c1a8de5b234" providerId="ADAL" clId="{8A5C591F-671A-4F6C-B1D7-4690CD343DE4}" dt="2023-01-05T08:40:24.037" v="7450" actId="20577"/>
          <ac:spMkLst>
            <pc:docMk/>
            <pc:sldMk cId="3378567960" sldId="296"/>
            <ac:spMk id="4" creationId="{982C4D1D-B665-0861-7713-10BAE2CF876D}"/>
          </ac:spMkLst>
        </pc:spChg>
        <pc:spChg chg="del">
          <ac:chgData name="XuMingle" userId="6accb246-f179-42e5-8cc4-2c1a8de5b234" providerId="ADAL" clId="{8A5C591F-671A-4F6C-B1D7-4690CD343DE4}" dt="2023-01-05T08:36:35.545" v="7407" actId="478"/>
          <ac:spMkLst>
            <pc:docMk/>
            <pc:sldMk cId="3378567960" sldId="296"/>
            <ac:spMk id="7" creationId="{6032CC04-5718-FAF5-D1C4-CADDE08E3A91}"/>
          </ac:spMkLst>
        </pc:spChg>
        <pc:picChg chg="del">
          <ac:chgData name="XuMingle" userId="6accb246-f179-42e5-8cc4-2c1a8de5b234" providerId="ADAL" clId="{8A5C591F-671A-4F6C-B1D7-4690CD343DE4}" dt="2023-01-05T08:36:06.967" v="7364" actId="478"/>
          <ac:picMkLst>
            <pc:docMk/>
            <pc:sldMk cId="3378567960" sldId="296"/>
            <ac:picMk id="5" creationId="{F9E77960-B5A0-5AB2-CE75-6DC4CC3CF4A6}"/>
          </ac:picMkLst>
        </pc:picChg>
        <pc:picChg chg="add mod">
          <ac:chgData name="XuMingle" userId="6accb246-f179-42e5-8cc4-2c1a8de5b234" providerId="ADAL" clId="{8A5C591F-671A-4F6C-B1D7-4690CD343DE4}" dt="2023-01-05T08:41:04.301" v="7460" actId="1076"/>
          <ac:picMkLst>
            <pc:docMk/>
            <pc:sldMk cId="3378567960" sldId="296"/>
            <ac:picMk id="6" creationId="{38747816-653F-E346-08E0-EFF39CF4B84A}"/>
          </ac:picMkLst>
        </pc:picChg>
        <pc:picChg chg="add del mod">
          <ac:chgData name="XuMingle" userId="6accb246-f179-42e5-8cc4-2c1a8de5b234" providerId="ADAL" clId="{8A5C591F-671A-4F6C-B1D7-4690CD343DE4}" dt="2023-01-05T08:39:35.034" v="7424" actId="21"/>
          <ac:picMkLst>
            <pc:docMk/>
            <pc:sldMk cId="3378567960" sldId="296"/>
            <ac:picMk id="9" creationId="{FF4C583F-82E4-752C-A5B3-814FDE4CC71A}"/>
          </ac:picMkLst>
        </pc:picChg>
        <pc:picChg chg="add mod">
          <ac:chgData name="XuMingle" userId="6accb246-f179-42e5-8cc4-2c1a8de5b234" providerId="ADAL" clId="{8A5C591F-671A-4F6C-B1D7-4690CD343DE4}" dt="2023-01-05T08:41:02.501" v="7459" actId="1076"/>
          <ac:picMkLst>
            <pc:docMk/>
            <pc:sldMk cId="3378567960" sldId="296"/>
            <ac:picMk id="11" creationId="{F64B9DBE-BF53-1EA5-ACF2-AE4AAA6FC81F}"/>
          </ac:picMkLst>
        </pc:picChg>
        <pc:picChg chg="add mod">
          <ac:chgData name="XuMingle" userId="6accb246-f179-42e5-8cc4-2c1a8de5b234" providerId="ADAL" clId="{8A5C591F-671A-4F6C-B1D7-4690CD343DE4}" dt="2023-01-05T08:42:25.829" v="7465" actId="1076"/>
          <ac:picMkLst>
            <pc:docMk/>
            <pc:sldMk cId="3378567960" sldId="296"/>
            <ac:picMk id="13" creationId="{C135D72D-F7B8-369A-4D55-913499FBC7B2}"/>
          </ac:picMkLst>
        </pc:picChg>
      </pc:sldChg>
      <pc:sldChg chg="addSp delSp modSp add mod">
        <pc:chgData name="XuMingle" userId="6accb246-f179-42e5-8cc4-2c1a8de5b234" providerId="ADAL" clId="{8A5C591F-671A-4F6C-B1D7-4690CD343DE4}" dt="2023-01-05T08:44:44.351" v="7498" actId="12788"/>
        <pc:sldMkLst>
          <pc:docMk/>
          <pc:sldMk cId="784934441" sldId="297"/>
        </pc:sldMkLst>
        <pc:spChg chg="mod">
          <ac:chgData name="XuMingle" userId="6accb246-f179-42e5-8cc4-2c1a8de5b234" providerId="ADAL" clId="{8A5C591F-671A-4F6C-B1D7-4690CD343DE4}" dt="2023-01-05T08:44:38.130" v="7494" actId="20577"/>
          <ac:spMkLst>
            <pc:docMk/>
            <pc:sldMk cId="784934441" sldId="297"/>
            <ac:spMk id="4" creationId="{982C4D1D-B665-0861-7713-10BAE2CF876D}"/>
          </ac:spMkLst>
        </pc:spChg>
        <pc:spChg chg="del">
          <ac:chgData name="XuMingle" userId="6accb246-f179-42e5-8cc4-2c1a8de5b234" providerId="ADAL" clId="{8A5C591F-671A-4F6C-B1D7-4690CD343DE4}" dt="2023-01-05T08:44:02.433" v="7469" actId="478"/>
          <ac:spMkLst>
            <pc:docMk/>
            <pc:sldMk cId="784934441" sldId="297"/>
            <ac:spMk id="7" creationId="{6032CC04-5718-FAF5-D1C4-CADDE08E3A91}"/>
          </ac:spMkLst>
        </pc:spChg>
        <pc:picChg chg="add mod">
          <ac:chgData name="XuMingle" userId="6accb246-f179-42e5-8cc4-2c1a8de5b234" providerId="ADAL" clId="{8A5C591F-671A-4F6C-B1D7-4690CD343DE4}" dt="2023-01-05T08:44:33.157" v="7478" actId="1076"/>
          <ac:picMkLst>
            <pc:docMk/>
            <pc:sldMk cId="784934441" sldId="297"/>
            <ac:picMk id="5" creationId="{0C59DCD9-064C-0251-7BC3-9CD4180EC677}"/>
          </ac:picMkLst>
        </pc:picChg>
        <pc:picChg chg="add mod">
          <ac:chgData name="XuMingle" userId="6accb246-f179-42e5-8cc4-2c1a8de5b234" providerId="ADAL" clId="{8A5C591F-671A-4F6C-B1D7-4690CD343DE4}" dt="2023-01-05T08:44:44.351" v="7498" actId="12788"/>
          <ac:picMkLst>
            <pc:docMk/>
            <pc:sldMk cId="784934441" sldId="297"/>
            <ac:picMk id="8" creationId="{D3F06935-A719-55D0-63C1-37BDF9BBC7F2}"/>
          </ac:picMkLst>
        </pc:picChg>
      </pc:sldChg>
      <pc:sldChg chg="addSp delSp modSp add mod">
        <pc:chgData name="XuMingle" userId="6accb246-f179-42e5-8cc4-2c1a8de5b234" providerId="ADAL" clId="{8A5C591F-671A-4F6C-B1D7-4690CD343DE4}" dt="2023-01-05T08:42:18.525" v="7462" actId="1076"/>
        <pc:sldMkLst>
          <pc:docMk/>
          <pc:sldMk cId="1643709222" sldId="298"/>
        </pc:sldMkLst>
        <pc:spChg chg="mod">
          <ac:chgData name="XuMingle" userId="6accb246-f179-42e5-8cc4-2c1a8de5b234" providerId="ADAL" clId="{8A5C591F-671A-4F6C-B1D7-4690CD343DE4}" dt="2023-01-05T08:40:29.380" v="7455" actId="20577"/>
          <ac:spMkLst>
            <pc:docMk/>
            <pc:sldMk cId="1643709222" sldId="298"/>
            <ac:spMk id="4" creationId="{982C4D1D-B665-0861-7713-10BAE2CF876D}"/>
          </ac:spMkLst>
        </pc:spChg>
        <pc:picChg chg="add mod">
          <ac:chgData name="XuMingle" userId="6accb246-f179-42e5-8cc4-2c1a8de5b234" providerId="ADAL" clId="{8A5C591F-671A-4F6C-B1D7-4690CD343DE4}" dt="2023-01-05T08:42:18.525" v="7462" actId="1076"/>
          <ac:picMkLst>
            <pc:docMk/>
            <pc:sldMk cId="1643709222" sldId="298"/>
            <ac:picMk id="5" creationId="{756B6F95-0102-D167-AB3E-524D9485C39A}"/>
          </ac:picMkLst>
        </pc:picChg>
        <pc:picChg chg="del">
          <ac:chgData name="XuMingle" userId="6accb246-f179-42e5-8cc4-2c1a8de5b234" providerId="ADAL" clId="{8A5C591F-671A-4F6C-B1D7-4690CD343DE4}" dt="2023-01-05T08:39:39.536" v="7426" actId="478"/>
          <ac:picMkLst>
            <pc:docMk/>
            <pc:sldMk cId="1643709222" sldId="298"/>
            <ac:picMk id="6" creationId="{38747816-653F-E346-08E0-EFF39CF4B84A}"/>
          </ac:picMkLst>
        </pc:picChg>
      </pc:sldChg>
      <pc:sldChg chg="add del">
        <pc:chgData name="XuMingle" userId="6accb246-f179-42e5-8cc4-2c1a8de5b234" providerId="ADAL" clId="{8A5C591F-671A-4F6C-B1D7-4690CD343DE4}" dt="2023-01-05T08:47:06.453" v="7500" actId="2890"/>
        <pc:sldMkLst>
          <pc:docMk/>
          <pc:sldMk cId="2777832963" sldId="299"/>
        </pc:sldMkLst>
      </pc:sldChg>
      <pc:sldChg chg="addSp delSp modSp new mod">
        <pc:chgData name="XuMingle" userId="6accb246-f179-42e5-8cc4-2c1a8de5b234" providerId="ADAL" clId="{8A5C591F-671A-4F6C-B1D7-4690CD343DE4}" dt="2023-01-05T08:59:34.879" v="8023" actId="207"/>
        <pc:sldMkLst>
          <pc:docMk/>
          <pc:sldMk cId="3211365033" sldId="299"/>
        </pc:sldMkLst>
        <pc:spChg chg="del">
          <ac:chgData name="XuMingle" userId="6accb246-f179-42e5-8cc4-2c1a8de5b234" providerId="ADAL" clId="{8A5C591F-671A-4F6C-B1D7-4690CD343DE4}" dt="2023-01-05T08:47:26.177" v="7514" actId="478"/>
          <ac:spMkLst>
            <pc:docMk/>
            <pc:sldMk cId="3211365033" sldId="299"/>
            <ac:spMk id="2" creationId="{C9F8DE03-05DF-A437-D6F0-07FBF5866A3B}"/>
          </ac:spMkLst>
        </pc:spChg>
        <pc:spChg chg="mod">
          <ac:chgData name="XuMingle" userId="6accb246-f179-42e5-8cc4-2c1a8de5b234" providerId="ADAL" clId="{8A5C591F-671A-4F6C-B1D7-4690CD343DE4}" dt="2023-01-05T08:47:16.782" v="7513" actId="20577"/>
          <ac:spMkLst>
            <pc:docMk/>
            <pc:sldMk cId="3211365033" sldId="299"/>
            <ac:spMk id="4" creationId="{3E572F3D-E33E-385C-BDDF-8013F6EEF4AE}"/>
          </ac:spMkLst>
        </pc:spChg>
        <pc:spChg chg="add mod">
          <ac:chgData name="XuMingle" userId="6accb246-f179-42e5-8cc4-2c1a8de5b234" providerId="ADAL" clId="{8A5C591F-671A-4F6C-B1D7-4690CD343DE4}" dt="2023-01-05T08:56:29.222" v="7847" actId="1076"/>
          <ac:spMkLst>
            <pc:docMk/>
            <pc:sldMk cId="3211365033" sldId="299"/>
            <ac:spMk id="5" creationId="{3B7B85D0-9D62-AE9B-0855-BD2BF08409DB}"/>
          </ac:spMkLst>
        </pc:spChg>
        <pc:spChg chg="add mod">
          <ac:chgData name="XuMingle" userId="6accb246-f179-42e5-8cc4-2c1a8de5b234" providerId="ADAL" clId="{8A5C591F-671A-4F6C-B1D7-4690CD343DE4}" dt="2023-01-05T08:57:58.105" v="7976" actId="6549"/>
          <ac:spMkLst>
            <pc:docMk/>
            <pc:sldMk cId="3211365033" sldId="299"/>
            <ac:spMk id="6" creationId="{C4CAE130-5FD3-E565-8BC9-6C190E2B8279}"/>
          </ac:spMkLst>
        </pc:spChg>
        <pc:spChg chg="add mod">
          <ac:chgData name="XuMingle" userId="6accb246-f179-42e5-8cc4-2c1a8de5b234" providerId="ADAL" clId="{8A5C591F-671A-4F6C-B1D7-4690CD343DE4}" dt="2023-01-05T08:56:29.222" v="7847" actId="1076"/>
          <ac:spMkLst>
            <pc:docMk/>
            <pc:sldMk cId="3211365033" sldId="299"/>
            <ac:spMk id="7" creationId="{21DDDA86-77D3-834F-0C2B-6C13A2114534}"/>
          </ac:spMkLst>
        </pc:spChg>
        <pc:spChg chg="add mod">
          <ac:chgData name="XuMingle" userId="6accb246-f179-42e5-8cc4-2c1a8de5b234" providerId="ADAL" clId="{8A5C591F-671A-4F6C-B1D7-4690CD343DE4}" dt="2023-01-05T08:56:29.222" v="7847" actId="1076"/>
          <ac:spMkLst>
            <pc:docMk/>
            <pc:sldMk cId="3211365033" sldId="299"/>
            <ac:spMk id="8" creationId="{96BD00D6-7B8C-E73C-0481-E49790CCE429}"/>
          </ac:spMkLst>
        </pc:spChg>
        <pc:spChg chg="add mod">
          <ac:chgData name="XuMingle" userId="6accb246-f179-42e5-8cc4-2c1a8de5b234" providerId="ADAL" clId="{8A5C591F-671A-4F6C-B1D7-4690CD343DE4}" dt="2023-01-05T08:56:33.085" v="7848" actId="1076"/>
          <ac:spMkLst>
            <pc:docMk/>
            <pc:sldMk cId="3211365033" sldId="299"/>
            <ac:spMk id="9" creationId="{87175E6C-C0E5-FAD8-61D3-51946E02B42F}"/>
          </ac:spMkLst>
        </pc:spChg>
        <pc:spChg chg="add mod">
          <ac:chgData name="XuMingle" userId="6accb246-f179-42e5-8cc4-2c1a8de5b234" providerId="ADAL" clId="{8A5C591F-671A-4F6C-B1D7-4690CD343DE4}" dt="2023-01-05T08:56:45.080" v="7849" actId="207"/>
          <ac:spMkLst>
            <pc:docMk/>
            <pc:sldMk cId="3211365033" sldId="299"/>
            <ac:spMk id="10" creationId="{CD613CCB-987E-72A2-7BCB-D91EF51AF630}"/>
          </ac:spMkLst>
        </pc:spChg>
        <pc:spChg chg="add mod">
          <ac:chgData name="XuMingle" userId="6accb246-f179-42e5-8cc4-2c1a8de5b234" providerId="ADAL" clId="{8A5C591F-671A-4F6C-B1D7-4690CD343DE4}" dt="2023-01-05T08:59:34.879" v="8023" actId="207"/>
          <ac:spMkLst>
            <pc:docMk/>
            <pc:sldMk cId="3211365033" sldId="299"/>
            <ac:spMk id="11" creationId="{C5B6CFC0-FE5C-4186-24F6-CBE172FBCB23}"/>
          </ac:spMkLst>
        </pc:spChg>
        <pc:spChg chg="add mod">
          <ac:chgData name="XuMingle" userId="6accb246-f179-42e5-8cc4-2c1a8de5b234" providerId="ADAL" clId="{8A5C591F-671A-4F6C-B1D7-4690CD343DE4}" dt="2023-01-05T08:56:33.085" v="7848" actId="1076"/>
          <ac:spMkLst>
            <pc:docMk/>
            <pc:sldMk cId="3211365033" sldId="299"/>
            <ac:spMk id="12" creationId="{6D81FA3B-8F59-C670-0A45-B30721CC754D}"/>
          </ac:spMkLst>
        </pc:spChg>
        <pc:cxnChg chg="add mod">
          <ac:chgData name="XuMingle" userId="6accb246-f179-42e5-8cc4-2c1a8de5b234" providerId="ADAL" clId="{8A5C591F-671A-4F6C-B1D7-4690CD343DE4}" dt="2023-01-05T08:56:29.222" v="7847" actId="1076"/>
          <ac:cxnSpMkLst>
            <pc:docMk/>
            <pc:sldMk cId="3211365033" sldId="299"/>
            <ac:cxnSpMk id="14" creationId="{C247CFC3-540D-194A-8A2E-8AFED4BF4B82}"/>
          </ac:cxnSpMkLst>
        </pc:cxnChg>
        <pc:cxnChg chg="add mod">
          <ac:chgData name="XuMingle" userId="6accb246-f179-42e5-8cc4-2c1a8de5b234" providerId="ADAL" clId="{8A5C591F-671A-4F6C-B1D7-4690CD343DE4}" dt="2023-01-05T08:56:29.222" v="7847" actId="1076"/>
          <ac:cxnSpMkLst>
            <pc:docMk/>
            <pc:sldMk cId="3211365033" sldId="299"/>
            <ac:cxnSpMk id="15" creationId="{1E60F714-BB70-6D6A-6361-92B9452A7B98}"/>
          </ac:cxnSpMkLst>
        </pc:cxnChg>
        <pc:cxnChg chg="add mod">
          <ac:chgData name="XuMingle" userId="6accb246-f179-42e5-8cc4-2c1a8de5b234" providerId="ADAL" clId="{8A5C591F-671A-4F6C-B1D7-4690CD343DE4}" dt="2023-01-05T08:56:29.222" v="7847" actId="1076"/>
          <ac:cxnSpMkLst>
            <pc:docMk/>
            <pc:sldMk cId="3211365033" sldId="299"/>
            <ac:cxnSpMk id="16" creationId="{AC89484E-ACC5-B092-B837-0A5A81321673}"/>
          </ac:cxnSpMkLst>
        </pc:cxnChg>
      </pc:sldChg>
      <pc:sldChg chg="modSp new mod setBg">
        <pc:chgData name="XuMingle" userId="6accb246-f179-42e5-8cc4-2c1a8de5b234" providerId="ADAL" clId="{8A5C591F-671A-4F6C-B1D7-4690CD343DE4}" dt="2023-01-06T00:42:50.690" v="8050"/>
        <pc:sldMkLst>
          <pc:docMk/>
          <pc:sldMk cId="1187179879" sldId="300"/>
        </pc:sldMkLst>
        <pc:spChg chg="mod">
          <ac:chgData name="XuMingle" userId="6accb246-f179-42e5-8cc4-2c1a8de5b234" providerId="ADAL" clId="{8A5C591F-671A-4F6C-B1D7-4690CD343DE4}" dt="2023-01-06T00:42:50.690" v="8050"/>
          <ac:spMkLst>
            <pc:docMk/>
            <pc:sldMk cId="1187179879" sldId="300"/>
            <ac:spMk id="2" creationId="{815C384C-3981-3791-9031-B3AA45B4A98B}"/>
          </ac:spMkLst>
        </pc:spChg>
        <pc:spChg chg="mod">
          <ac:chgData name="XuMingle" userId="6accb246-f179-42e5-8cc4-2c1a8de5b234" providerId="ADAL" clId="{8A5C591F-671A-4F6C-B1D7-4690CD343DE4}" dt="2023-01-06T00:42:50.690" v="8050"/>
          <ac:spMkLst>
            <pc:docMk/>
            <pc:sldMk cId="1187179879" sldId="300"/>
            <ac:spMk id="3" creationId="{9D13763B-EEDD-A829-B3A4-8F6C79709E6B}"/>
          </ac:spMkLst>
        </pc:spChg>
      </pc:sldChg>
      <pc:sldMasterChg chg="modSp mod modSldLayout">
        <pc:chgData name="XuMingle" userId="6accb246-f179-42e5-8cc4-2c1a8de5b234" providerId="ADAL" clId="{8A5C591F-671A-4F6C-B1D7-4690CD343DE4}" dt="2023-01-06T00:44:10.080" v="8062" actId="20577"/>
        <pc:sldMasterMkLst>
          <pc:docMk/>
          <pc:sldMasterMk cId="1933725067" sldId="2147483648"/>
        </pc:sldMasterMkLst>
        <pc:spChg chg="mod">
          <ac:chgData name="XuMingle" userId="6accb246-f179-42e5-8cc4-2c1a8de5b234" providerId="ADAL" clId="{8A5C591F-671A-4F6C-B1D7-4690CD343DE4}" dt="2023-01-06T00:43:59.961" v="8059" actId="20577"/>
          <ac:spMkLst>
            <pc:docMk/>
            <pc:sldMasterMk cId="1933725067" sldId="2147483648"/>
            <ac:spMk id="6" creationId="{6D33714D-9EC1-1C50-1686-44395EF8B338}"/>
          </ac:spMkLst>
        </pc:spChg>
        <pc:sldLayoutChg chg="modSp mod">
          <pc:chgData name="XuMingle" userId="6accb246-f179-42e5-8cc4-2c1a8de5b234" providerId="ADAL" clId="{8A5C591F-671A-4F6C-B1D7-4690CD343DE4}" dt="2023-01-06T00:44:10.080" v="8062" actId="20577"/>
          <pc:sldLayoutMkLst>
            <pc:docMk/>
            <pc:sldMasterMk cId="1933725067" sldId="2147483648"/>
            <pc:sldLayoutMk cId="2058750198" sldId="2147483650"/>
          </pc:sldLayoutMkLst>
          <pc:spChg chg="mod">
            <ac:chgData name="XuMingle" userId="6accb246-f179-42e5-8cc4-2c1a8de5b234" providerId="ADAL" clId="{8A5C591F-671A-4F6C-B1D7-4690CD343DE4}" dt="2023-01-06T00:44:10.080" v="8062" actId="20577"/>
            <ac:spMkLst>
              <pc:docMk/>
              <pc:sldMasterMk cId="1933725067" sldId="2147483648"/>
              <pc:sldLayoutMk cId="2058750198" sldId="2147483650"/>
              <ac:spMk id="6" creationId="{D73E9763-B3C5-121E-EE36-E16487F59BB0}"/>
            </ac:spMkLst>
          </pc:spChg>
        </pc:sldLayoutChg>
        <pc:sldLayoutChg chg="modSp mod">
          <pc:chgData name="XuMingle" userId="6accb246-f179-42e5-8cc4-2c1a8de5b234" providerId="ADAL" clId="{8A5C591F-671A-4F6C-B1D7-4690CD343DE4}" dt="2023-01-06T00:43:51.872" v="8056" actId="20577"/>
          <pc:sldLayoutMkLst>
            <pc:docMk/>
            <pc:sldMasterMk cId="1933725067" sldId="2147483648"/>
            <pc:sldLayoutMk cId="50876081" sldId="2147483654"/>
          </pc:sldLayoutMkLst>
          <pc:spChg chg="mod">
            <ac:chgData name="XuMingle" userId="6accb246-f179-42e5-8cc4-2c1a8de5b234" providerId="ADAL" clId="{8A5C591F-671A-4F6C-B1D7-4690CD343DE4}" dt="2023-01-06T00:43:51.872" v="8056" actId="20577"/>
            <ac:spMkLst>
              <pc:docMk/>
              <pc:sldMasterMk cId="1933725067" sldId="2147483648"/>
              <pc:sldLayoutMk cId="50876081" sldId="2147483654"/>
              <ac:spMk id="5" creationId="{A3C23759-192D-08F6-4E34-EE9F7E461814}"/>
            </ac:spMkLst>
          </pc:spChg>
        </pc:sldLayoutChg>
      </pc:sldMasterChg>
    </pc:docChg>
  </pc:docChgLst>
  <pc:docChgLst>
    <pc:chgData name="XuMingle" userId="6accb246-f179-42e5-8cc4-2c1a8de5b234" providerId="ADAL" clId="{7239A95B-E01F-4757-A496-F19E536A99E0}"/>
    <pc:docChg chg="undo redo custSel addSld delSld modSld sldOrd modSection">
      <pc:chgData name="XuMingle" userId="6accb246-f179-42e5-8cc4-2c1a8de5b234" providerId="ADAL" clId="{7239A95B-E01F-4757-A496-F19E536A99E0}" dt="2022-11-17T05:27:23.540" v="6864" actId="478"/>
      <pc:docMkLst>
        <pc:docMk/>
      </pc:docMkLst>
      <pc:sldChg chg="addSp modSp mod modNotesTx">
        <pc:chgData name="XuMingle" userId="6accb246-f179-42e5-8cc4-2c1a8de5b234" providerId="ADAL" clId="{7239A95B-E01F-4757-A496-F19E536A99E0}" dt="2022-11-17T03:29:07.105" v="1652" actId="20577"/>
        <pc:sldMkLst>
          <pc:docMk/>
          <pc:sldMk cId="2558930132" sldId="256"/>
        </pc:sldMkLst>
        <pc:spChg chg="add mod">
          <ac:chgData name="XuMingle" userId="6accb246-f179-42e5-8cc4-2c1a8de5b234" providerId="ADAL" clId="{7239A95B-E01F-4757-A496-F19E536A99E0}" dt="2022-11-17T00:55:01.339" v="18" actId="1076"/>
          <ac:spMkLst>
            <pc:docMk/>
            <pc:sldMk cId="2558930132" sldId="256"/>
            <ac:spMk id="6" creationId="{9FE2CCC2-F19C-9830-1003-815D7710712A}"/>
          </ac:spMkLst>
        </pc:spChg>
      </pc:sldChg>
      <pc:sldChg chg="modSp mod">
        <pc:chgData name="XuMingle" userId="6accb246-f179-42e5-8cc4-2c1a8de5b234" providerId="ADAL" clId="{7239A95B-E01F-4757-A496-F19E536A99E0}" dt="2022-11-17T02:36:19.317" v="870" actId="404"/>
        <pc:sldMkLst>
          <pc:docMk/>
          <pc:sldMk cId="2963996778" sldId="307"/>
        </pc:sldMkLst>
        <pc:spChg chg="mod">
          <ac:chgData name="XuMingle" userId="6accb246-f179-42e5-8cc4-2c1a8de5b234" providerId="ADAL" clId="{7239A95B-E01F-4757-A496-F19E536A99E0}" dt="2022-11-17T02:36:19.317" v="870" actId="404"/>
          <ac:spMkLst>
            <pc:docMk/>
            <pc:sldMk cId="2963996778" sldId="307"/>
            <ac:spMk id="2" creationId="{402838FA-C2C9-8EA3-4B67-9325922EAFE4}"/>
          </ac:spMkLst>
        </pc:spChg>
      </pc:sldChg>
      <pc:sldChg chg="modSp mod modAnim modNotesTx">
        <pc:chgData name="XuMingle" userId="6accb246-f179-42e5-8cc4-2c1a8de5b234" providerId="ADAL" clId="{7239A95B-E01F-4757-A496-F19E536A99E0}" dt="2022-11-17T04:41:10.734" v="2682" actId="27636"/>
        <pc:sldMkLst>
          <pc:docMk/>
          <pc:sldMk cId="3270707634" sldId="311"/>
        </pc:sldMkLst>
        <pc:spChg chg="mod">
          <ac:chgData name="XuMingle" userId="6accb246-f179-42e5-8cc4-2c1a8de5b234" providerId="ADAL" clId="{7239A95B-E01F-4757-A496-F19E536A99E0}" dt="2022-11-17T04:41:10.734" v="2682" actId="27636"/>
          <ac:spMkLst>
            <pc:docMk/>
            <pc:sldMk cId="3270707634" sldId="311"/>
            <ac:spMk id="20" creationId="{24740A9D-26FB-8029-45F4-E3FC0371E00A}"/>
          </ac:spMkLst>
        </pc:spChg>
        <pc:spChg chg="mod">
          <ac:chgData name="XuMingle" userId="6accb246-f179-42e5-8cc4-2c1a8de5b234" providerId="ADAL" clId="{7239A95B-E01F-4757-A496-F19E536A99E0}" dt="2022-11-17T04:35:20.965" v="2542" actId="207"/>
          <ac:spMkLst>
            <pc:docMk/>
            <pc:sldMk cId="3270707634" sldId="311"/>
            <ac:spMk id="118" creationId="{D94ED16E-6FBD-A88E-CF1D-5B3B5DC1F8E7}"/>
          </ac:spMkLst>
        </pc:spChg>
      </pc:sldChg>
      <pc:sldChg chg="delSp modSp mod">
        <pc:chgData name="XuMingle" userId="6accb246-f179-42e5-8cc4-2c1a8de5b234" providerId="ADAL" clId="{7239A95B-E01F-4757-A496-F19E536A99E0}" dt="2022-11-17T04:37:10.114" v="2548" actId="1076"/>
        <pc:sldMkLst>
          <pc:docMk/>
          <pc:sldMk cId="2033046439" sldId="312"/>
        </pc:sldMkLst>
        <pc:spChg chg="mod">
          <ac:chgData name="XuMingle" userId="6accb246-f179-42e5-8cc4-2c1a8de5b234" providerId="ADAL" clId="{7239A95B-E01F-4757-A496-F19E536A99E0}" dt="2022-11-17T04:36:59.105" v="2544" actId="122"/>
          <ac:spMkLst>
            <pc:docMk/>
            <pc:sldMk cId="2033046439" sldId="312"/>
            <ac:spMk id="15" creationId="{32C3AEFB-1B13-1E2A-AB63-80D6396BD04C}"/>
          </ac:spMkLst>
        </pc:spChg>
        <pc:spChg chg="mod">
          <ac:chgData name="XuMingle" userId="6accb246-f179-42e5-8cc4-2c1a8de5b234" providerId="ADAL" clId="{7239A95B-E01F-4757-A496-F19E536A99E0}" dt="2022-11-17T04:35:01.699" v="2532" actId="207"/>
          <ac:spMkLst>
            <pc:docMk/>
            <pc:sldMk cId="2033046439" sldId="312"/>
            <ac:spMk id="118" creationId="{D94ED16E-6FBD-A88E-CF1D-5B3B5DC1F8E7}"/>
          </ac:spMkLst>
        </pc:spChg>
        <pc:spChg chg="del">
          <ac:chgData name="XuMingle" userId="6accb246-f179-42e5-8cc4-2c1a8de5b234" providerId="ADAL" clId="{7239A95B-E01F-4757-A496-F19E536A99E0}" dt="2022-11-17T04:37:01.748" v="2545" actId="478"/>
          <ac:spMkLst>
            <pc:docMk/>
            <pc:sldMk cId="2033046439" sldId="312"/>
            <ac:spMk id="154" creationId="{9DE6CABD-01F4-966F-6F99-792587E55557}"/>
          </ac:spMkLst>
        </pc:spChg>
        <pc:picChg chg="mod">
          <ac:chgData name="XuMingle" userId="6accb246-f179-42e5-8cc4-2c1a8de5b234" providerId="ADAL" clId="{7239A95B-E01F-4757-A496-F19E536A99E0}" dt="2022-11-17T04:37:10.114" v="2548" actId="1076"/>
          <ac:picMkLst>
            <pc:docMk/>
            <pc:sldMk cId="2033046439" sldId="312"/>
            <ac:picMk id="129" creationId="{DDC503C9-1B97-D53B-CB0C-ECB5C5E3F8D2}"/>
          </ac:picMkLst>
        </pc:picChg>
        <pc:picChg chg="mod">
          <ac:chgData name="XuMingle" userId="6accb246-f179-42e5-8cc4-2c1a8de5b234" providerId="ADAL" clId="{7239A95B-E01F-4757-A496-F19E536A99E0}" dt="2022-11-17T04:37:10.114" v="2548" actId="1076"/>
          <ac:picMkLst>
            <pc:docMk/>
            <pc:sldMk cId="2033046439" sldId="312"/>
            <ac:picMk id="131" creationId="{6BD3FEFA-B06D-73A9-761A-16C24FF99F92}"/>
          </ac:picMkLst>
        </pc:picChg>
        <pc:picChg chg="mod">
          <ac:chgData name="XuMingle" userId="6accb246-f179-42e5-8cc4-2c1a8de5b234" providerId="ADAL" clId="{7239A95B-E01F-4757-A496-F19E536A99E0}" dt="2022-11-17T04:37:10.114" v="2548" actId="1076"/>
          <ac:picMkLst>
            <pc:docMk/>
            <pc:sldMk cId="2033046439" sldId="312"/>
            <ac:picMk id="133" creationId="{94ABD66A-28BE-DA29-EC92-C9A6D57B9C71}"/>
          </ac:picMkLst>
        </pc:picChg>
        <pc:picChg chg="mod">
          <ac:chgData name="XuMingle" userId="6accb246-f179-42e5-8cc4-2c1a8de5b234" providerId="ADAL" clId="{7239A95B-E01F-4757-A496-F19E536A99E0}" dt="2022-11-17T04:37:10.114" v="2548" actId="1076"/>
          <ac:picMkLst>
            <pc:docMk/>
            <pc:sldMk cId="2033046439" sldId="312"/>
            <ac:picMk id="135" creationId="{92AF74B0-9715-F1D1-22D6-A4E1F7018A69}"/>
          </ac:picMkLst>
        </pc:picChg>
        <pc:picChg chg="mod">
          <ac:chgData name="XuMingle" userId="6accb246-f179-42e5-8cc4-2c1a8de5b234" providerId="ADAL" clId="{7239A95B-E01F-4757-A496-F19E536A99E0}" dt="2022-11-17T04:37:10.114" v="2548" actId="1076"/>
          <ac:picMkLst>
            <pc:docMk/>
            <pc:sldMk cId="2033046439" sldId="312"/>
            <ac:picMk id="137" creationId="{A5576291-8090-EA17-4F74-6F0181F452E7}"/>
          </ac:picMkLst>
        </pc:picChg>
        <pc:picChg chg="mod">
          <ac:chgData name="XuMingle" userId="6accb246-f179-42e5-8cc4-2c1a8de5b234" providerId="ADAL" clId="{7239A95B-E01F-4757-A496-F19E536A99E0}" dt="2022-11-17T04:37:10.114" v="2548" actId="1076"/>
          <ac:picMkLst>
            <pc:docMk/>
            <pc:sldMk cId="2033046439" sldId="312"/>
            <ac:picMk id="141" creationId="{321B8D9D-176A-4839-037F-DAE64D188B06}"/>
          </ac:picMkLst>
        </pc:picChg>
        <pc:picChg chg="mod">
          <ac:chgData name="XuMingle" userId="6accb246-f179-42e5-8cc4-2c1a8de5b234" providerId="ADAL" clId="{7239A95B-E01F-4757-A496-F19E536A99E0}" dt="2022-11-17T04:37:10.114" v="2548" actId="1076"/>
          <ac:picMkLst>
            <pc:docMk/>
            <pc:sldMk cId="2033046439" sldId="312"/>
            <ac:picMk id="143" creationId="{8BBC7A94-715E-D6FA-A6AC-69EF278127FE}"/>
          </ac:picMkLst>
        </pc:picChg>
        <pc:picChg chg="mod">
          <ac:chgData name="XuMingle" userId="6accb246-f179-42e5-8cc4-2c1a8de5b234" providerId="ADAL" clId="{7239A95B-E01F-4757-A496-F19E536A99E0}" dt="2022-11-17T04:37:10.114" v="2548" actId="1076"/>
          <ac:picMkLst>
            <pc:docMk/>
            <pc:sldMk cId="2033046439" sldId="312"/>
            <ac:picMk id="145" creationId="{AA955E5F-C3F8-2E15-641B-B398EDD18AC2}"/>
          </ac:picMkLst>
        </pc:picChg>
        <pc:picChg chg="mod">
          <ac:chgData name="XuMingle" userId="6accb246-f179-42e5-8cc4-2c1a8de5b234" providerId="ADAL" clId="{7239A95B-E01F-4757-A496-F19E536A99E0}" dt="2022-11-17T04:37:10.114" v="2548" actId="1076"/>
          <ac:picMkLst>
            <pc:docMk/>
            <pc:sldMk cId="2033046439" sldId="312"/>
            <ac:picMk id="147" creationId="{47906405-4CE7-F2B4-C074-DC9FCCA8839A}"/>
          </ac:picMkLst>
        </pc:picChg>
        <pc:picChg chg="mod">
          <ac:chgData name="XuMingle" userId="6accb246-f179-42e5-8cc4-2c1a8de5b234" providerId="ADAL" clId="{7239A95B-E01F-4757-A496-F19E536A99E0}" dt="2022-11-17T04:37:10.114" v="2548" actId="1076"/>
          <ac:picMkLst>
            <pc:docMk/>
            <pc:sldMk cId="2033046439" sldId="312"/>
            <ac:picMk id="149" creationId="{3BABE037-D539-7DEE-3973-EB6DAF937D1F}"/>
          </ac:picMkLst>
        </pc:picChg>
      </pc:sldChg>
      <pc:sldChg chg="modSp mod">
        <pc:chgData name="XuMingle" userId="6accb246-f179-42e5-8cc4-2c1a8de5b234" providerId="ADAL" clId="{7239A95B-E01F-4757-A496-F19E536A99E0}" dt="2022-11-17T04:45:31.171" v="2930" actId="20577"/>
        <pc:sldMkLst>
          <pc:docMk/>
          <pc:sldMk cId="4070194147" sldId="314"/>
        </pc:sldMkLst>
        <pc:spChg chg="mod">
          <ac:chgData name="XuMingle" userId="6accb246-f179-42e5-8cc4-2c1a8de5b234" providerId="ADAL" clId="{7239A95B-E01F-4757-A496-F19E536A99E0}" dt="2022-11-17T04:37:36.270" v="2552" actId="122"/>
          <ac:spMkLst>
            <pc:docMk/>
            <pc:sldMk cId="4070194147" sldId="314"/>
            <ac:spMk id="4" creationId="{522A0C81-B37B-DC7D-9AF6-F312D1738EBF}"/>
          </ac:spMkLst>
        </pc:spChg>
        <pc:spChg chg="mod">
          <ac:chgData name="XuMingle" userId="6accb246-f179-42e5-8cc4-2c1a8de5b234" providerId="ADAL" clId="{7239A95B-E01F-4757-A496-F19E536A99E0}" dt="2022-11-17T04:45:31.171" v="2930" actId="20577"/>
          <ac:spMkLst>
            <pc:docMk/>
            <pc:sldMk cId="4070194147" sldId="314"/>
            <ac:spMk id="123" creationId="{D5455463-1BB4-3CDA-B760-B8652D1384CC}"/>
          </ac:spMkLst>
        </pc:spChg>
      </pc:sldChg>
      <pc:sldChg chg="modSp mod modNotesTx">
        <pc:chgData name="XuMingle" userId="6accb246-f179-42e5-8cc4-2c1a8de5b234" providerId="ADAL" clId="{7239A95B-E01F-4757-A496-F19E536A99E0}" dt="2022-11-17T04:50:28.454" v="2996" actId="20577"/>
        <pc:sldMkLst>
          <pc:docMk/>
          <pc:sldMk cId="3638203209" sldId="315"/>
        </pc:sldMkLst>
        <pc:spChg chg="mod">
          <ac:chgData name="XuMingle" userId="6accb246-f179-42e5-8cc4-2c1a8de5b234" providerId="ADAL" clId="{7239A95B-E01F-4757-A496-F19E536A99E0}" dt="2022-11-17T04:50:28.454" v="2996" actId="20577"/>
          <ac:spMkLst>
            <pc:docMk/>
            <pc:sldMk cId="3638203209" sldId="315"/>
            <ac:spMk id="8" creationId="{CE8F0238-73C4-5267-A4F4-3A6498CBAFDF}"/>
          </ac:spMkLst>
        </pc:spChg>
        <pc:picChg chg="mod">
          <ac:chgData name="XuMingle" userId="6accb246-f179-42e5-8cc4-2c1a8de5b234" providerId="ADAL" clId="{7239A95B-E01F-4757-A496-F19E536A99E0}" dt="2022-11-17T04:45:38.887" v="2931" actId="1076"/>
          <ac:picMkLst>
            <pc:docMk/>
            <pc:sldMk cId="3638203209" sldId="315"/>
            <ac:picMk id="4" creationId="{E9958EA7-5B2E-E1BC-7C6B-4F13ACD84A37}"/>
          </ac:picMkLst>
        </pc:picChg>
      </pc:sldChg>
      <pc:sldChg chg="modSp mod modNotesTx">
        <pc:chgData name="XuMingle" userId="6accb246-f179-42e5-8cc4-2c1a8de5b234" providerId="ADAL" clId="{7239A95B-E01F-4757-A496-F19E536A99E0}" dt="2022-11-17T04:43:15.578" v="2751" actId="5793"/>
        <pc:sldMkLst>
          <pc:docMk/>
          <pc:sldMk cId="536092073" sldId="316"/>
        </pc:sldMkLst>
        <pc:spChg chg="mod">
          <ac:chgData name="XuMingle" userId="6accb246-f179-42e5-8cc4-2c1a8de5b234" providerId="ADAL" clId="{7239A95B-E01F-4757-A496-F19E536A99E0}" dt="2022-11-17T04:35:02.176" v="2533" actId="207"/>
          <ac:spMkLst>
            <pc:docMk/>
            <pc:sldMk cId="536092073" sldId="316"/>
            <ac:spMk id="118" creationId="{D94ED16E-6FBD-A88E-CF1D-5B3B5DC1F8E7}"/>
          </ac:spMkLst>
        </pc:spChg>
      </pc:sldChg>
      <pc:sldChg chg="modSp mod modNotesTx">
        <pc:chgData name="XuMingle" userId="6accb246-f179-42e5-8cc4-2c1a8de5b234" providerId="ADAL" clId="{7239A95B-E01F-4757-A496-F19E536A99E0}" dt="2022-11-17T04:45:08.887" v="2929" actId="20577"/>
        <pc:sldMkLst>
          <pc:docMk/>
          <pc:sldMk cId="409548635" sldId="317"/>
        </pc:sldMkLst>
        <pc:spChg chg="mod">
          <ac:chgData name="XuMingle" userId="6accb246-f179-42e5-8cc4-2c1a8de5b234" providerId="ADAL" clId="{7239A95B-E01F-4757-A496-F19E536A99E0}" dt="2022-11-17T04:37:28.694" v="2550" actId="122"/>
          <ac:spMkLst>
            <pc:docMk/>
            <pc:sldMk cId="409548635" sldId="317"/>
            <ac:spMk id="4" creationId="{522A0C81-B37B-DC7D-9AF6-F312D1738EBF}"/>
          </ac:spMkLst>
        </pc:spChg>
      </pc:sldChg>
      <pc:sldChg chg="addSp delSp modSp mod modNotesTx">
        <pc:chgData name="XuMingle" userId="6accb246-f179-42e5-8cc4-2c1a8de5b234" providerId="ADAL" clId="{7239A95B-E01F-4757-A496-F19E536A99E0}" dt="2022-11-17T04:52:10.193" v="3248" actId="20577"/>
        <pc:sldMkLst>
          <pc:docMk/>
          <pc:sldMk cId="1389501787" sldId="318"/>
        </pc:sldMkLst>
        <pc:spChg chg="mod">
          <ac:chgData name="XuMingle" userId="6accb246-f179-42e5-8cc4-2c1a8de5b234" providerId="ADAL" clId="{7239A95B-E01F-4757-A496-F19E536A99E0}" dt="2022-11-17T03:39:53.962" v="2150" actId="1076"/>
          <ac:spMkLst>
            <pc:docMk/>
            <pc:sldMk cId="1389501787" sldId="318"/>
            <ac:spMk id="4" creationId="{53200A5C-444C-A75D-B71B-5CF288F30F0B}"/>
          </ac:spMkLst>
        </pc:spChg>
        <pc:spChg chg="mod">
          <ac:chgData name="XuMingle" userId="6accb246-f179-42e5-8cc4-2c1a8de5b234" providerId="ADAL" clId="{7239A95B-E01F-4757-A496-F19E536A99E0}" dt="2022-11-17T03:39:48.224" v="2149" actId="1076"/>
          <ac:spMkLst>
            <pc:docMk/>
            <pc:sldMk cId="1389501787" sldId="318"/>
            <ac:spMk id="5" creationId="{2CEDFE0F-EC38-67A0-B461-E9B4ED3C2764}"/>
          </ac:spMkLst>
        </pc:spChg>
        <pc:spChg chg="mod">
          <ac:chgData name="XuMingle" userId="6accb246-f179-42e5-8cc4-2c1a8de5b234" providerId="ADAL" clId="{7239A95B-E01F-4757-A496-F19E536A99E0}" dt="2022-11-17T03:39:48.224" v="2149" actId="1076"/>
          <ac:spMkLst>
            <pc:docMk/>
            <pc:sldMk cId="1389501787" sldId="318"/>
            <ac:spMk id="9" creationId="{B3A9DA83-A14F-9CE1-679B-FC4DAC4A0AEE}"/>
          </ac:spMkLst>
        </pc:spChg>
        <pc:spChg chg="mod">
          <ac:chgData name="XuMingle" userId="6accb246-f179-42e5-8cc4-2c1a8de5b234" providerId="ADAL" clId="{7239A95B-E01F-4757-A496-F19E536A99E0}" dt="2022-11-17T03:39:53.962" v="2150" actId="1076"/>
          <ac:spMkLst>
            <pc:docMk/>
            <pc:sldMk cId="1389501787" sldId="318"/>
            <ac:spMk id="10" creationId="{A180B555-7DBA-594A-3931-10E38A4F6558}"/>
          </ac:spMkLst>
        </pc:spChg>
        <pc:spChg chg="mod">
          <ac:chgData name="XuMingle" userId="6accb246-f179-42e5-8cc4-2c1a8de5b234" providerId="ADAL" clId="{7239A95B-E01F-4757-A496-F19E536A99E0}" dt="2022-11-17T03:40:00.889" v="2157" actId="1076"/>
          <ac:spMkLst>
            <pc:docMk/>
            <pc:sldMk cId="1389501787" sldId="318"/>
            <ac:spMk id="11" creationId="{44EBB58D-C82C-0A3D-D9C3-5395CCBE98EE}"/>
          </ac:spMkLst>
        </pc:spChg>
        <pc:spChg chg="mod">
          <ac:chgData name="XuMingle" userId="6accb246-f179-42e5-8cc4-2c1a8de5b234" providerId="ADAL" clId="{7239A95B-E01F-4757-A496-F19E536A99E0}" dt="2022-11-17T03:39:53.962" v="2150" actId="1076"/>
          <ac:spMkLst>
            <pc:docMk/>
            <pc:sldMk cId="1389501787" sldId="318"/>
            <ac:spMk id="12" creationId="{99386058-1108-5F7B-E765-D92253EBC431}"/>
          </ac:spMkLst>
        </pc:spChg>
        <pc:spChg chg="mod">
          <ac:chgData name="XuMingle" userId="6accb246-f179-42e5-8cc4-2c1a8de5b234" providerId="ADAL" clId="{7239A95B-E01F-4757-A496-F19E536A99E0}" dt="2022-11-17T03:39:48.224" v="2149" actId="1076"/>
          <ac:spMkLst>
            <pc:docMk/>
            <pc:sldMk cId="1389501787" sldId="318"/>
            <ac:spMk id="13" creationId="{AEB52C52-8A13-1A3E-1FA1-E3DF218B0886}"/>
          </ac:spMkLst>
        </pc:spChg>
        <pc:spChg chg="del">
          <ac:chgData name="XuMingle" userId="6accb246-f179-42e5-8cc4-2c1a8de5b234" providerId="ADAL" clId="{7239A95B-E01F-4757-A496-F19E536A99E0}" dt="2022-11-17T03:39:31.769" v="2144" actId="478"/>
          <ac:spMkLst>
            <pc:docMk/>
            <pc:sldMk cId="1389501787" sldId="318"/>
            <ac:spMk id="17" creationId="{B037C09A-E03B-AFA0-5ACF-35161D55C63D}"/>
          </ac:spMkLst>
        </pc:spChg>
        <pc:spChg chg="add mod">
          <ac:chgData name="XuMingle" userId="6accb246-f179-42e5-8cc4-2c1a8de5b234" providerId="ADAL" clId="{7239A95B-E01F-4757-A496-F19E536A99E0}" dt="2022-11-17T03:42:19.070" v="2182"/>
          <ac:spMkLst>
            <pc:docMk/>
            <pc:sldMk cId="1389501787" sldId="318"/>
            <ac:spMk id="19" creationId="{5B868CCC-EECF-8528-89A5-988E2F7752A2}"/>
          </ac:spMkLst>
        </pc:spChg>
        <pc:picChg chg="del">
          <ac:chgData name="XuMingle" userId="6accb246-f179-42e5-8cc4-2c1a8de5b234" providerId="ADAL" clId="{7239A95B-E01F-4757-A496-F19E536A99E0}" dt="2022-11-17T03:39:28.878" v="2143" actId="478"/>
          <ac:picMkLst>
            <pc:docMk/>
            <pc:sldMk cId="1389501787" sldId="318"/>
            <ac:picMk id="15" creationId="{C9DC0401-F750-3793-C0B7-0D5EF1A9F9B8}"/>
          </ac:picMkLst>
        </pc:picChg>
        <pc:picChg chg="add del mod">
          <ac:chgData name="XuMingle" userId="6accb246-f179-42e5-8cc4-2c1a8de5b234" providerId="ADAL" clId="{7239A95B-E01F-4757-A496-F19E536A99E0}" dt="2022-11-17T03:40:43.772" v="2162" actId="478"/>
          <ac:picMkLst>
            <pc:docMk/>
            <pc:sldMk cId="1389501787" sldId="318"/>
            <ac:picMk id="27650" creationId="{25F197FA-8829-EFEE-47CD-D465231D5DF6}"/>
          </ac:picMkLst>
        </pc:picChg>
        <pc:picChg chg="add mod">
          <ac:chgData name="XuMingle" userId="6accb246-f179-42e5-8cc4-2c1a8de5b234" providerId="ADAL" clId="{7239A95B-E01F-4757-A496-F19E536A99E0}" dt="2022-11-17T03:42:26.926" v="2183" actId="732"/>
          <ac:picMkLst>
            <pc:docMk/>
            <pc:sldMk cId="1389501787" sldId="318"/>
            <ac:picMk id="27652" creationId="{4022920D-4AFB-2914-2F51-5E907D700441}"/>
          </ac:picMkLst>
        </pc:picChg>
      </pc:sldChg>
      <pc:sldChg chg="addSp modSp mod modNotesTx">
        <pc:chgData name="XuMingle" userId="6accb246-f179-42e5-8cc4-2c1a8de5b234" providerId="ADAL" clId="{7239A95B-E01F-4757-A496-F19E536A99E0}" dt="2022-11-17T05:08:35.803" v="4994" actId="20577"/>
        <pc:sldMkLst>
          <pc:docMk/>
          <pc:sldMk cId="2678274321" sldId="319"/>
        </pc:sldMkLst>
        <pc:spChg chg="add mod">
          <ac:chgData name="XuMingle" userId="6accb246-f179-42e5-8cc4-2c1a8de5b234" providerId="ADAL" clId="{7239A95B-E01F-4757-A496-F19E536A99E0}" dt="2022-11-17T01:28:57.573" v="583" actId="164"/>
          <ac:spMkLst>
            <pc:docMk/>
            <pc:sldMk cId="2678274321" sldId="319"/>
            <ac:spMk id="20" creationId="{053CF2C3-6BBF-D08E-1E5F-8B9D9829BE02}"/>
          </ac:spMkLst>
        </pc:spChg>
        <pc:grpChg chg="add mod">
          <ac:chgData name="XuMingle" userId="6accb246-f179-42e5-8cc4-2c1a8de5b234" providerId="ADAL" clId="{7239A95B-E01F-4757-A496-F19E536A99E0}" dt="2022-11-17T01:28:57.573" v="583" actId="164"/>
          <ac:grpSpMkLst>
            <pc:docMk/>
            <pc:sldMk cId="2678274321" sldId="319"/>
            <ac:grpSpMk id="21" creationId="{40C33471-6000-79ED-8169-992D01432593}"/>
          </ac:grpSpMkLst>
        </pc:grpChg>
        <pc:picChg chg="mod">
          <ac:chgData name="XuMingle" userId="6accb246-f179-42e5-8cc4-2c1a8de5b234" providerId="ADAL" clId="{7239A95B-E01F-4757-A496-F19E536A99E0}" dt="2022-11-17T01:28:57.573" v="583" actId="164"/>
          <ac:picMkLst>
            <pc:docMk/>
            <pc:sldMk cId="2678274321" sldId="319"/>
            <ac:picMk id="5122" creationId="{BFF9C322-4F0F-2322-E547-1494344DA3D5}"/>
          </ac:picMkLst>
        </pc:picChg>
      </pc:sldChg>
      <pc:sldChg chg="modNotesTx">
        <pc:chgData name="XuMingle" userId="6accb246-f179-42e5-8cc4-2c1a8de5b234" providerId="ADAL" clId="{7239A95B-E01F-4757-A496-F19E536A99E0}" dt="2022-11-17T04:54:38.864" v="3628" actId="20577"/>
        <pc:sldMkLst>
          <pc:docMk/>
          <pc:sldMk cId="63215616" sldId="320"/>
        </pc:sldMkLst>
      </pc:sldChg>
      <pc:sldChg chg="modNotesTx">
        <pc:chgData name="XuMingle" userId="6accb246-f179-42e5-8cc4-2c1a8de5b234" providerId="ADAL" clId="{7239A95B-E01F-4757-A496-F19E536A99E0}" dt="2022-11-17T04:59:07.250" v="4211" actId="20577"/>
        <pc:sldMkLst>
          <pc:docMk/>
          <pc:sldMk cId="2524426440" sldId="321"/>
        </pc:sldMkLst>
      </pc:sldChg>
      <pc:sldChg chg="modNotesTx">
        <pc:chgData name="XuMingle" userId="6accb246-f179-42e5-8cc4-2c1a8de5b234" providerId="ADAL" clId="{7239A95B-E01F-4757-A496-F19E536A99E0}" dt="2022-11-17T04:55:30.645" v="3754" actId="20577"/>
        <pc:sldMkLst>
          <pc:docMk/>
          <pc:sldMk cId="1000711990" sldId="322"/>
        </pc:sldMkLst>
      </pc:sldChg>
      <pc:sldChg chg="modNotesTx">
        <pc:chgData name="XuMingle" userId="6accb246-f179-42e5-8cc4-2c1a8de5b234" providerId="ADAL" clId="{7239A95B-E01F-4757-A496-F19E536A99E0}" dt="2022-11-17T04:57:44.577" v="3999" actId="20577"/>
        <pc:sldMkLst>
          <pc:docMk/>
          <pc:sldMk cId="1147786809" sldId="323"/>
        </pc:sldMkLst>
      </pc:sldChg>
      <pc:sldChg chg="modSp mod modNotesTx">
        <pc:chgData name="XuMingle" userId="6accb246-f179-42e5-8cc4-2c1a8de5b234" providerId="ADAL" clId="{7239A95B-E01F-4757-A496-F19E536A99E0}" dt="2022-11-17T05:00:24.569" v="4367" actId="403"/>
        <pc:sldMkLst>
          <pc:docMk/>
          <pc:sldMk cId="726127479" sldId="324"/>
        </pc:sldMkLst>
        <pc:spChg chg="mod">
          <ac:chgData name="XuMingle" userId="6accb246-f179-42e5-8cc4-2c1a8de5b234" providerId="ADAL" clId="{7239A95B-E01F-4757-A496-F19E536A99E0}" dt="2022-11-17T05:00:24.569" v="4367" actId="403"/>
          <ac:spMkLst>
            <pc:docMk/>
            <pc:sldMk cId="726127479" sldId="324"/>
            <ac:spMk id="7" creationId="{2B5ACCE1-2E42-1A93-7333-5272323A5F17}"/>
          </ac:spMkLst>
        </pc:spChg>
      </pc:sldChg>
      <pc:sldChg chg="addSp delSp modSp mod modNotesTx">
        <pc:chgData name="XuMingle" userId="6accb246-f179-42e5-8cc4-2c1a8de5b234" providerId="ADAL" clId="{7239A95B-E01F-4757-A496-F19E536A99E0}" dt="2022-11-17T05:05:09.545" v="4548" actId="20577"/>
        <pc:sldMkLst>
          <pc:docMk/>
          <pc:sldMk cId="3697160010" sldId="326"/>
        </pc:sldMkLst>
        <pc:spChg chg="mod">
          <ac:chgData name="XuMingle" userId="6accb246-f179-42e5-8cc4-2c1a8de5b234" providerId="ADAL" clId="{7239A95B-E01F-4757-A496-F19E536A99E0}" dt="2022-11-17T01:59:45.337" v="794" actId="20577"/>
          <ac:spMkLst>
            <pc:docMk/>
            <pc:sldMk cId="3697160010" sldId="326"/>
            <ac:spMk id="2" creationId="{CCCB949B-EAC7-1549-9B43-D529A43C17D4}"/>
          </ac:spMkLst>
        </pc:spChg>
        <pc:picChg chg="add del">
          <ac:chgData name="XuMingle" userId="6accb246-f179-42e5-8cc4-2c1a8de5b234" providerId="ADAL" clId="{7239A95B-E01F-4757-A496-F19E536A99E0}" dt="2022-11-17T01:59:45.724" v="795" actId="478"/>
          <ac:picMkLst>
            <pc:docMk/>
            <pc:sldMk cId="3697160010" sldId="326"/>
            <ac:picMk id="8" creationId="{5593EC20-BC73-B52F-6644-90F26FFEA3FC}"/>
          </ac:picMkLst>
        </pc:picChg>
        <pc:picChg chg="add del">
          <ac:chgData name="XuMingle" userId="6accb246-f179-42e5-8cc4-2c1a8de5b234" providerId="ADAL" clId="{7239A95B-E01F-4757-A496-F19E536A99E0}" dt="2022-11-17T01:59:45.724" v="795" actId="478"/>
          <ac:picMkLst>
            <pc:docMk/>
            <pc:sldMk cId="3697160010" sldId="326"/>
            <ac:picMk id="9" creationId="{52D893E8-66B8-818B-482D-33D0911E1BDE}"/>
          </ac:picMkLst>
        </pc:picChg>
      </pc:sldChg>
      <pc:sldChg chg="modNotesTx">
        <pc:chgData name="XuMingle" userId="6accb246-f179-42e5-8cc4-2c1a8de5b234" providerId="ADAL" clId="{7239A95B-E01F-4757-A496-F19E536A99E0}" dt="2022-11-17T05:06:55.576" v="4755" actId="20577"/>
        <pc:sldMkLst>
          <pc:docMk/>
          <pc:sldMk cId="2461897526" sldId="329"/>
        </pc:sldMkLst>
      </pc:sldChg>
      <pc:sldChg chg="addSp delSp modSp mod modAnim modNotesTx">
        <pc:chgData name="XuMingle" userId="6accb246-f179-42e5-8cc4-2c1a8de5b234" providerId="ADAL" clId="{7239A95B-E01F-4757-A496-F19E536A99E0}" dt="2022-11-17T05:19:30.218" v="6512" actId="20577"/>
        <pc:sldMkLst>
          <pc:docMk/>
          <pc:sldMk cId="1020876511" sldId="335"/>
        </pc:sldMkLst>
        <pc:spChg chg="mod">
          <ac:chgData name="XuMingle" userId="6accb246-f179-42e5-8cc4-2c1a8de5b234" providerId="ADAL" clId="{7239A95B-E01F-4757-A496-F19E536A99E0}" dt="2022-11-17T01:37:42.656" v="655" actId="12"/>
          <ac:spMkLst>
            <pc:docMk/>
            <pc:sldMk cId="1020876511" sldId="335"/>
            <ac:spMk id="13" creationId="{EA0967D9-ABE3-18F9-6E75-529A7BF85E0C}"/>
          </ac:spMkLst>
        </pc:spChg>
        <pc:spChg chg="mod">
          <ac:chgData name="XuMingle" userId="6accb246-f179-42e5-8cc4-2c1a8de5b234" providerId="ADAL" clId="{7239A95B-E01F-4757-A496-F19E536A99E0}" dt="2022-11-17T01:41:38.368" v="709" actId="20577"/>
          <ac:spMkLst>
            <pc:docMk/>
            <pc:sldMk cId="1020876511" sldId="335"/>
            <ac:spMk id="20" creationId="{C006AA21-0799-D683-559D-F940F27E7DDC}"/>
          </ac:spMkLst>
        </pc:spChg>
        <pc:spChg chg="mod">
          <ac:chgData name="XuMingle" userId="6accb246-f179-42e5-8cc4-2c1a8de5b234" providerId="ADAL" clId="{7239A95B-E01F-4757-A496-F19E536A99E0}" dt="2022-11-17T01:42:32.079" v="738"/>
          <ac:spMkLst>
            <pc:docMk/>
            <pc:sldMk cId="1020876511" sldId="335"/>
            <ac:spMk id="21" creationId="{22AE329D-A9D9-BF53-2CAF-CF6ED6B6C2A8}"/>
          </ac:spMkLst>
        </pc:spChg>
        <pc:spChg chg="mod">
          <ac:chgData name="XuMingle" userId="6accb246-f179-42e5-8cc4-2c1a8de5b234" providerId="ADAL" clId="{7239A95B-E01F-4757-A496-F19E536A99E0}" dt="2022-11-17T05:16:21.898" v="6073" actId="1076"/>
          <ac:spMkLst>
            <pc:docMk/>
            <pc:sldMk cId="1020876511" sldId="335"/>
            <ac:spMk id="22" creationId="{9402A44A-A220-5719-B907-723015B4B7F3}"/>
          </ac:spMkLst>
        </pc:spChg>
        <pc:cxnChg chg="add mod">
          <ac:chgData name="XuMingle" userId="6accb246-f179-42e5-8cc4-2c1a8de5b234" providerId="ADAL" clId="{7239A95B-E01F-4757-A496-F19E536A99E0}" dt="2022-11-17T01:38:34.449" v="673" actId="1037"/>
          <ac:cxnSpMkLst>
            <pc:docMk/>
            <pc:sldMk cId="1020876511" sldId="335"/>
            <ac:cxnSpMk id="28" creationId="{BC2BAA10-E881-4226-9C14-00AC333CC2BF}"/>
          </ac:cxnSpMkLst>
        </pc:cxnChg>
        <pc:cxnChg chg="add del mod">
          <ac:chgData name="XuMingle" userId="6accb246-f179-42e5-8cc4-2c1a8de5b234" providerId="ADAL" clId="{7239A95B-E01F-4757-A496-F19E536A99E0}" dt="2022-11-17T01:38:22.965" v="661" actId="478"/>
          <ac:cxnSpMkLst>
            <pc:docMk/>
            <pc:sldMk cId="1020876511" sldId="335"/>
            <ac:cxnSpMk id="29" creationId="{0B04F675-69BA-5044-E745-24EA1140E049}"/>
          </ac:cxnSpMkLst>
        </pc:cxnChg>
        <pc:cxnChg chg="add mod">
          <ac:chgData name="XuMingle" userId="6accb246-f179-42e5-8cc4-2c1a8de5b234" providerId="ADAL" clId="{7239A95B-E01F-4757-A496-F19E536A99E0}" dt="2022-11-17T01:38:34.449" v="673" actId="1037"/>
          <ac:cxnSpMkLst>
            <pc:docMk/>
            <pc:sldMk cId="1020876511" sldId="335"/>
            <ac:cxnSpMk id="30" creationId="{934F8AAA-88FE-9591-B01A-D278AC983947}"/>
          </ac:cxnSpMkLst>
        </pc:cxnChg>
      </pc:sldChg>
      <pc:sldChg chg="modAnim modNotesTx">
        <pc:chgData name="XuMingle" userId="6accb246-f179-42e5-8cc4-2c1a8de5b234" providerId="ADAL" clId="{7239A95B-E01F-4757-A496-F19E536A99E0}" dt="2022-11-17T05:14:17.177" v="5840" actId="20577"/>
        <pc:sldMkLst>
          <pc:docMk/>
          <pc:sldMk cId="436537531" sldId="336"/>
        </pc:sldMkLst>
      </pc:sldChg>
      <pc:sldChg chg="modSp mod modAnim modNotesTx">
        <pc:chgData name="XuMingle" userId="6accb246-f179-42e5-8cc4-2c1a8de5b234" providerId="ADAL" clId="{7239A95B-E01F-4757-A496-F19E536A99E0}" dt="2022-11-17T05:11:49.862" v="5452" actId="20577"/>
        <pc:sldMkLst>
          <pc:docMk/>
          <pc:sldMk cId="2772831658" sldId="337"/>
        </pc:sldMkLst>
        <pc:spChg chg="mod">
          <ac:chgData name="XuMingle" userId="6accb246-f179-42e5-8cc4-2c1a8de5b234" providerId="ADAL" clId="{7239A95B-E01F-4757-A496-F19E536A99E0}" dt="2022-11-17T03:43:23.019" v="2184" actId="20577"/>
          <ac:spMkLst>
            <pc:docMk/>
            <pc:sldMk cId="2772831658" sldId="337"/>
            <ac:spMk id="6" creationId="{F6D9F1DB-8646-DDA1-FA8C-194492724568}"/>
          </ac:spMkLst>
        </pc:spChg>
        <pc:spChg chg="mod ord">
          <ac:chgData name="XuMingle" userId="6accb246-f179-42e5-8cc4-2c1a8de5b234" providerId="ADAL" clId="{7239A95B-E01F-4757-A496-F19E536A99E0}" dt="2022-11-17T01:31:57.480" v="648"/>
          <ac:spMkLst>
            <pc:docMk/>
            <pc:sldMk cId="2772831658" sldId="337"/>
            <ac:spMk id="18" creationId="{FDE7F75D-D436-84E5-C500-D20E2E745698}"/>
          </ac:spMkLst>
        </pc:spChg>
      </pc:sldChg>
      <pc:sldChg chg="modNotesTx">
        <pc:chgData name="XuMingle" userId="6accb246-f179-42e5-8cc4-2c1a8de5b234" providerId="ADAL" clId="{7239A95B-E01F-4757-A496-F19E536A99E0}" dt="2022-11-17T05:21:50.079" v="6746" actId="20577"/>
        <pc:sldMkLst>
          <pc:docMk/>
          <pc:sldMk cId="2702111887" sldId="340"/>
        </pc:sldMkLst>
      </pc:sldChg>
      <pc:sldChg chg="modSp mod">
        <pc:chgData name="XuMingle" userId="6accb246-f179-42e5-8cc4-2c1a8de5b234" providerId="ADAL" clId="{7239A95B-E01F-4757-A496-F19E536A99E0}" dt="2022-11-17T01:53:05.960" v="774" actId="27117"/>
        <pc:sldMkLst>
          <pc:docMk/>
          <pc:sldMk cId="2399014492" sldId="341"/>
        </pc:sldMkLst>
        <pc:spChg chg="mod">
          <ac:chgData name="XuMingle" userId="6accb246-f179-42e5-8cc4-2c1a8de5b234" providerId="ADAL" clId="{7239A95B-E01F-4757-A496-F19E536A99E0}" dt="2022-11-17T01:47:15.147" v="758" actId="14100"/>
          <ac:spMkLst>
            <pc:docMk/>
            <pc:sldMk cId="2399014492" sldId="341"/>
            <ac:spMk id="31" creationId="{506A399C-87EB-4CD8-3EF8-86955B1AC70C}"/>
          </ac:spMkLst>
        </pc:spChg>
        <pc:graphicFrameChg chg="modGraphic">
          <ac:chgData name="XuMingle" userId="6accb246-f179-42e5-8cc4-2c1a8de5b234" providerId="ADAL" clId="{7239A95B-E01F-4757-A496-F19E536A99E0}" dt="2022-11-17T01:53:05.960" v="774" actId="27117"/>
          <ac:graphicFrameMkLst>
            <pc:docMk/>
            <pc:sldMk cId="2399014492" sldId="341"/>
            <ac:graphicFrameMk id="7" creationId="{C17672F5-16E8-2DA7-3E8E-FAEF7371EDBB}"/>
          </ac:graphicFrameMkLst>
        </pc:graphicFrameChg>
      </pc:sldChg>
      <pc:sldChg chg="modNotesTx">
        <pc:chgData name="XuMingle" userId="6accb246-f179-42e5-8cc4-2c1a8de5b234" providerId="ADAL" clId="{7239A95B-E01F-4757-A496-F19E536A99E0}" dt="2022-11-17T05:23:31.755" v="6862" actId="20577"/>
        <pc:sldMkLst>
          <pc:docMk/>
          <pc:sldMk cId="2426047171" sldId="342"/>
        </pc:sldMkLst>
      </pc:sldChg>
      <pc:sldChg chg="addSp modSp mod ord">
        <pc:chgData name="XuMingle" userId="6accb246-f179-42e5-8cc4-2c1a8de5b234" providerId="ADAL" clId="{7239A95B-E01F-4757-A496-F19E536A99E0}" dt="2022-11-17T01:54:43.743" v="783" actId="113"/>
        <pc:sldMkLst>
          <pc:docMk/>
          <pc:sldMk cId="878714524" sldId="344"/>
        </pc:sldMkLst>
        <pc:spChg chg="add mod">
          <ac:chgData name="XuMingle" userId="6accb246-f179-42e5-8cc4-2c1a8de5b234" providerId="ADAL" clId="{7239A95B-E01F-4757-A496-F19E536A99E0}" dt="2022-11-17T01:54:43.743" v="783" actId="113"/>
          <ac:spMkLst>
            <pc:docMk/>
            <pc:sldMk cId="878714524" sldId="344"/>
            <ac:spMk id="9" creationId="{4ABF2D22-8F0B-AEB2-65CD-2B32E066108F}"/>
          </ac:spMkLst>
        </pc:spChg>
      </pc:sldChg>
      <pc:sldChg chg="addSp delSp modSp mod">
        <pc:chgData name="XuMingle" userId="6accb246-f179-42e5-8cc4-2c1a8de5b234" providerId="ADAL" clId="{7239A95B-E01F-4757-A496-F19E536A99E0}" dt="2022-11-17T03:48:31.047" v="2266" actId="1076"/>
        <pc:sldMkLst>
          <pc:docMk/>
          <pc:sldMk cId="200928667" sldId="353"/>
        </pc:sldMkLst>
        <pc:spChg chg="mod">
          <ac:chgData name="XuMingle" userId="6accb246-f179-42e5-8cc4-2c1a8de5b234" providerId="ADAL" clId="{7239A95B-E01F-4757-A496-F19E536A99E0}" dt="2022-11-17T03:47:32.240" v="2254" actId="1076"/>
          <ac:spMkLst>
            <pc:docMk/>
            <pc:sldMk cId="200928667" sldId="353"/>
            <ac:spMk id="4" creationId="{9E263F42-1973-2C72-7BDF-10A51444C5FB}"/>
          </ac:spMkLst>
        </pc:spChg>
        <pc:picChg chg="mod">
          <ac:chgData name="XuMingle" userId="6accb246-f179-42e5-8cc4-2c1a8de5b234" providerId="ADAL" clId="{7239A95B-E01F-4757-A496-F19E536A99E0}" dt="2022-11-17T03:48:31.047" v="2266" actId="1076"/>
          <ac:picMkLst>
            <pc:docMk/>
            <pc:sldMk cId="200928667" sldId="353"/>
            <ac:picMk id="5" creationId="{680A3B0F-D4FB-33E3-5BBA-22ADD34CEFC2}"/>
          </ac:picMkLst>
        </pc:picChg>
        <pc:picChg chg="add del mod">
          <ac:chgData name="XuMingle" userId="6accb246-f179-42e5-8cc4-2c1a8de5b234" providerId="ADAL" clId="{7239A95B-E01F-4757-A496-F19E536A99E0}" dt="2022-11-17T03:48:25.499" v="2264" actId="478"/>
          <ac:picMkLst>
            <pc:docMk/>
            <pc:sldMk cId="200928667" sldId="353"/>
            <ac:picMk id="6" creationId="{21CB8D1D-B15C-D93C-594F-D36B10CB5B5B}"/>
          </ac:picMkLst>
        </pc:picChg>
      </pc:sldChg>
      <pc:sldChg chg="modSp">
        <pc:chgData name="XuMingle" userId="6accb246-f179-42e5-8cc4-2c1a8de5b234" providerId="ADAL" clId="{7239A95B-E01F-4757-A496-F19E536A99E0}" dt="2022-11-17T05:27:15.294" v="6863" actId="1076"/>
        <pc:sldMkLst>
          <pc:docMk/>
          <pc:sldMk cId="1484754753" sldId="358"/>
        </pc:sldMkLst>
        <pc:spChg chg="mod">
          <ac:chgData name="XuMingle" userId="6accb246-f179-42e5-8cc4-2c1a8de5b234" providerId="ADAL" clId="{7239A95B-E01F-4757-A496-F19E536A99E0}" dt="2022-11-17T05:27:15.294" v="6863" actId="1076"/>
          <ac:spMkLst>
            <pc:docMk/>
            <pc:sldMk cId="1484754753" sldId="358"/>
            <ac:spMk id="18" creationId="{52B968C6-6F7D-73B0-B60D-5EEBB12A22E0}"/>
          </ac:spMkLst>
        </pc:spChg>
        <pc:spChg chg="mod">
          <ac:chgData name="XuMingle" userId="6accb246-f179-42e5-8cc4-2c1a8de5b234" providerId="ADAL" clId="{7239A95B-E01F-4757-A496-F19E536A99E0}" dt="2022-11-17T05:27:15.294" v="6863" actId="1076"/>
          <ac:spMkLst>
            <pc:docMk/>
            <pc:sldMk cId="1484754753" sldId="358"/>
            <ac:spMk id="19" creationId="{4C66F666-DDC8-54C9-E365-AAFC6EED9E8B}"/>
          </ac:spMkLst>
        </pc:spChg>
        <pc:spChg chg="mod">
          <ac:chgData name="XuMingle" userId="6accb246-f179-42e5-8cc4-2c1a8de5b234" providerId="ADAL" clId="{7239A95B-E01F-4757-A496-F19E536A99E0}" dt="2022-11-17T05:27:15.294" v="6863" actId="1076"/>
          <ac:spMkLst>
            <pc:docMk/>
            <pc:sldMk cId="1484754753" sldId="358"/>
            <ac:spMk id="21" creationId="{2B302756-C61B-1459-9A69-BF44F68B22E6}"/>
          </ac:spMkLst>
        </pc:spChg>
        <pc:spChg chg="mod">
          <ac:chgData name="XuMingle" userId="6accb246-f179-42e5-8cc4-2c1a8de5b234" providerId="ADAL" clId="{7239A95B-E01F-4757-A496-F19E536A99E0}" dt="2022-11-17T05:27:15.294" v="6863" actId="1076"/>
          <ac:spMkLst>
            <pc:docMk/>
            <pc:sldMk cId="1484754753" sldId="358"/>
            <ac:spMk id="25" creationId="{622D54AD-370D-1898-B785-4CB0E9D52512}"/>
          </ac:spMkLst>
        </pc:spChg>
        <pc:spChg chg="mod">
          <ac:chgData name="XuMingle" userId="6accb246-f179-42e5-8cc4-2c1a8de5b234" providerId="ADAL" clId="{7239A95B-E01F-4757-A496-F19E536A99E0}" dt="2022-11-17T05:27:15.294" v="6863" actId="1076"/>
          <ac:spMkLst>
            <pc:docMk/>
            <pc:sldMk cId="1484754753" sldId="358"/>
            <ac:spMk id="26" creationId="{28F3507E-11A9-E1A1-30A4-EEDD3A8718A1}"/>
          </ac:spMkLst>
        </pc:spChg>
        <pc:spChg chg="mod">
          <ac:chgData name="XuMingle" userId="6accb246-f179-42e5-8cc4-2c1a8de5b234" providerId="ADAL" clId="{7239A95B-E01F-4757-A496-F19E536A99E0}" dt="2022-11-17T05:27:15.294" v="6863" actId="1076"/>
          <ac:spMkLst>
            <pc:docMk/>
            <pc:sldMk cId="1484754753" sldId="358"/>
            <ac:spMk id="27" creationId="{1C0EC328-1719-3613-C724-440897BB96AD}"/>
          </ac:spMkLst>
        </pc:spChg>
        <pc:spChg chg="mod">
          <ac:chgData name="XuMingle" userId="6accb246-f179-42e5-8cc4-2c1a8de5b234" providerId="ADAL" clId="{7239A95B-E01F-4757-A496-F19E536A99E0}" dt="2022-11-17T05:27:15.294" v="6863" actId="1076"/>
          <ac:spMkLst>
            <pc:docMk/>
            <pc:sldMk cId="1484754753" sldId="358"/>
            <ac:spMk id="54" creationId="{4202C4DE-FF0B-91F3-8C6D-B12D668B0777}"/>
          </ac:spMkLst>
        </pc:spChg>
        <pc:spChg chg="mod">
          <ac:chgData name="XuMingle" userId="6accb246-f179-42e5-8cc4-2c1a8de5b234" providerId="ADAL" clId="{7239A95B-E01F-4757-A496-F19E536A99E0}" dt="2022-11-17T05:27:15.294" v="6863" actId="1076"/>
          <ac:spMkLst>
            <pc:docMk/>
            <pc:sldMk cId="1484754753" sldId="358"/>
            <ac:spMk id="55" creationId="{5EA9915F-1D47-0DF8-3F58-0680A5868593}"/>
          </ac:spMkLst>
        </pc:spChg>
        <pc:spChg chg="mod">
          <ac:chgData name="XuMingle" userId="6accb246-f179-42e5-8cc4-2c1a8de5b234" providerId="ADAL" clId="{7239A95B-E01F-4757-A496-F19E536A99E0}" dt="2022-11-17T05:27:15.294" v="6863" actId="1076"/>
          <ac:spMkLst>
            <pc:docMk/>
            <pc:sldMk cId="1484754753" sldId="358"/>
            <ac:spMk id="56" creationId="{D4558682-6236-8836-F116-6D6776638A11}"/>
          </ac:spMkLst>
        </pc:spChg>
        <pc:spChg chg="mod">
          <ac:chgData name="XuMingle" userId="6accb246-f179-42e5-8cc4-2c1a8de5b234" providerId="ADAL" clId="{7239A95B-E01F-4757-A496-F19E536A99E0}" dt="2022-11-17T05:27:15.294" v="6863" actId="1076"/>
          <ac:spMkLst>
            <pc:docMk/>
            <pc:sldMk cId="1484754753" sldId="358"/>
            <ac:spMk id="58" creationId="{DC4462A7-CE10-5B9B-92BF-727DBB440DEE}"/>
          </ac:spMkLst>
        </pc:spChg>
        <pc:spChg chg="mod">
          <ac:chgData name="XuMingle" userId="6accb246-f179-42e5-8cc4-2c1a8de5b234" providerId="ADAL" clId="{7239A95B-E01F-4757-A496-F19E536A99E0}" dt="2022-11-17T05:27:15.294" v="6863" actId="1076"/>
          <ac:spMkLst>
            <pc:docMk/>
            <pc:sldMk cId="1484754753" sldId="358"/>
            <ac:spMk id="61" creationId="{8FFB2CAA-DE4C-40A4-B230-3D8E59313E47}"/>
          </ac:spMkLst>
        </pc:spChg>
        <pc:spChg chg="mod">
          <ac:chgData name="XuMingle" userId="6accb246-f179-42e5-8cc4-2c1a8de5b234" providerId="ADAL" clId="{7239A95B-E01F-4757-A496-F19E536A99E0}" dt="2022-11-17T05:27:15.294" v="6863" actId="1076"/>
          <ac:spMkLst>
            <pc:docMk/>
            <pc:sldMk cId="1484754753" sldId="358"/>
            <ac:spMk id="62" creationId="{79FCD5A3-BA80-1E42-BE83-F449C5F0FAF0}"/>
          </ac:spMkLst>
        </pc:spChg>
        <pc:grpChg chg="mod">
          <ac:chgData name="XuMingle" userId="6accb246-f179-42e5-8cc4-2c1a8de5b234" providerId="ADAL" clId="{7239A95B-E01F-4757-A496-F19E536A99E0}" dt="2022-11-17T05:27:15.294" v="6863" actId="1076"/>
          <ac:grpSpMkLst>
            <pc:docMk/>
            <pc:sldMk cId="1484754753" sldId="358"/>
            <ac:grpSpMk id="52" creationId="{D797FB4A-5AF1-334A-2536-DDF8D6256E14}"/>
          </ac:grpSpMkLst>
        </pc:grpChg>
        <pc:grpChg chg="mod">
          <ac:chgData name="XuMingle" userId="6accb246-f179-42e5-8cc4-2c1a8de5b234" providerId="ADAL" clId="{7239A95B-E01F-4757-A496-F19E536A99E0}" dt="2022-11-17T05:27:15.294" v="6863" actId="1076"/>
          <ac:grpSpMkLst>
            <pc:docMk/>
            <pc:sldMk cId="1484754753" sldId="358"/>
            <ac:grpSpMk id="53" creationId="{E348EC2C-F10A-87E3-DC49-33B5F32648B5}"/>
          </ac:grpSpMkLst>
        </pc:grpChg>
        <pc:picChg chg="mod">
          <ac:chgData name="XuMingle" userId="6accb246-f179-42e5-8cc4-2c1a8de5b234" providerId="ADAL" clId="{7239A95B-E01F-4757-A496-F19E536A99E0}" dt="2022-11-17T05:27:15.294" v="6863" actId="1076"/>
          <ac:picMkLst>
            <pc:docMk/>
            <pc:sldMk cId="1484754753" sldId="358"/>
            <ac:picMk id="22" creationId="{A24DA611-559B-3B71-DE3A-68DB044DD1E7}"/>
          </ac:picMkLst>
        </pc:picChg>
        <pc:picChg chg="mod">
          <ac:chgData name="XuMingle" userId="6accb246-f179-42e5-8cc4-2c1a8de5b234" providerId="ADAL" clId="{7239A95B-E01F-4757-A496-F19E536A99E0}" dt="2022-11-17T05:27:15.294" v="6863" actId="1076"/>
          <ac:picMkLst>
            <pc:docMk/>
            <pc:sldMk cId="1484754753" sldId="358"/>
            <ac:picMk id="38" creationId="{C73F4056-2F9C-7919-3CBA-DE2CE88B92D4}"/>
          </ac:picMkLst>
        </pc:picChg>
        <pc:picChg chg="mod">
          <ac:chgData name="XuMingle" userId="6accb246-f179-42e5-8cc4-2c1a8de5b234" providerId="ADAL" clId="{7239A95B-E01F-4757-A496-F19E536A99E0}" dt="2022-11-17T05:27:15.294" v="6863" actId="1076"/>
          <ac:picMkLst>
            <pc:docMk/>
            <pc:sldMk cId="1484754753" sldId="358"/>
            <ac:picMk id="40" creationId="{4B6B9E4F-BB77-69F4-4882-53622F237B61}"/>
          </ac:picMkLst>
        </pc:picChg>
        <pc:picChg chg="mod">
          <ac:chgData name="XuMingle" userId="6accb246-f179-42e5-8cc4-2c1a8de5b234" providerId="ADAL" clId="{7239A95B-E01F-4757-A496-F19E536A99E0}" dt="2022-11-17T05:27:15.294" v="6863" actId="1076"/>
          <ac:picMkLst>
            <pc:docMk/>
            <pc:sldMk cId="1484754753" sldId="358"/>
            <ac:picMk id="42" creationId="{32E735A4-C3FD-9DAE-CA73-EE5B49EC1C6E}"/>
          </ac:picMkLst>
        </pc:picChg>
        <pc:picChg chg="mod">
          <ac:chgData name="XuMingle" userId="6accb246-f179-42e5-8cc4-2c1a8de5b234" providerId="ADAL" clId="{7239A95B-E01F-4757-A496-F19E536A99E0}" dt="2022-11-17T05:27:15.294" v="6863" actId="1076"/>
          <ac:picMkLst>
            <pc:docMk/>
            <pc:sldMk cId="1484754753" sldId="358"/>
            <ac:picMk id="44" creationId="{A1EA97EC-65B0-8063-EE3C-26C2B5769EAA}"/>
          </ac:picMkLst>
        </pc:picChg>
        <pc:picChg chg="mod">
          <ac:chgData name="XuMingle" userId="6accb246-f179-42e5-8cc4-2c1a8de5b234" providerId="ADAL" clId="{7239A95B-E01F-4757-A496-F19E536A99E0}" dt="2022-11-17T05:27:15.294" v="6863" actId="1076"/>
          <ac:picMkLst>
            <pc:docMk/>
            <pc:sldMk cId="1484754753" sldId="358"/>
            <ac:picMk id="46" creationId="{43870DDF-54AB-033C-10AC-C353E08BA218}"/>
          </ac:picMkLst>
        </pc:picChg>
        <pc:picChg chg="mod">
          <ac:chgData name="XuMingle" userId="6accb246-f179-42e5-8cc4-2c1a8de5b234" providerId="ADAL" clId="{7239A95B-E01F-4757-A496-F19E536A99E0}" dt="2022-11-17T05:27:15.294" v="6863" actId="1076"/>
          <ac:picMkLst>
            <pc:docMk/>
            <pc:sldMk cId="1484754753" sldId="358"/>
            <ac:picMk id="48" creationId="{D6A6153E-21A2-82D5-877F-2C0EA28431FD}"/>
          </ac:picMkLst>
        </pc:picChg>
        <pc:picChg chg="mod">
          <ac:chgData name="XuMingle" userId="6accb246-f179-42e5-8cc4-2c1a8de5b234" providerId="ADAL" clId="{7239A95B-E01F-4757-A496-F19E536A99E0}" dt="2022-11-17T05:27:15.294" v="6863" actId="1076"/>
          <ac:picMkLst>
            <pc:docMk/>
            <pc:sldMk cId="1484754753" sldId="358"/>
            <ac:picMk id="49" creationId="{042F969D-ACF9-0D31-F131-ACA5ABD92FD2}"/>
          </ac:picMkLst>
        </pc:picChg>
        <pc:picChg chg="mod">
          <ac:chgData name="XuMingle" userId="6accb246-f179-42e5-8cc4-2c1a8de5b234" providerId="ADAL" clId="{7239A95B-E01F-4757-A496-F19E536A99E0}" dt="2022-11-17T05:27:15.294" v="6863" actId="1076"/>
          <ac:picMkLst>
            <pc:docMk/>
            <pc:sldMk cId="1484754753" sldId="358"/>
            <ac:picMk id="50" creationId="{945C805E-B96D-DFDB-B256-4CB80CB6CD8A}"/>
          </ac:picMkLst>
        </pc:picChg>
        <pc:picChg chg="mod">
          <ac:chgData name="XuMingle" userId="6accb246-f179-42e5-8cc4-2c1a8de5b234" providerId="ADAL" clId="{7239A95B-E01F-4757-A496-F19E536A99E0}" dt="2022-11-17T05:27:15.294" v="6863" actId="1076"/>
          <ac:picMkLst>
            <pc:docMk/>
            <pc:sldMk cId="1484754753" sldId="358"/>
            <ac:picMk id="51" creationId="{AE33037F-7C4D-7A6E-9C39-6A8082E3C7F5}"/>
          </ac:picMkLst>
        </pc:picChg>
      </pc:sldChg>
      <pc:sldChg chg="delSp mod">
        <pc:chgData name="XuMingle" userId="6accb246-f179-42e5-8cc4-2c1a8de5b234" providerId="ADAL" clId="{7239A95B-E01F-4757-A496-F19E536A99E0}" dt="2022-11-17T05:27:23.540" v="6864" actId="478"/>
        <pc:sldMkLst>
          <pc:docMk/>
          <pc:sldMk cId="2681331595" sldId="359"/>
        </pc:sldMkLst>
        <pc:spChg chg="del">
          <ac:chgData name="XuMingle" userId="6accb246-f179-42e5-8cc4-2c1a8de5b234" providerId="ADAL" clId="{7239A95B-E01F-4757-A496-F19E536A99E0}" dt="2022-11-17T05:27:23.540" v="6864" actId="478"/>
          <ac:spMkLst>
            <pc:docMk/>
            <pc:sldMk cId="2681331595" sldId="359"/>
            <ac:spMk id="7" creationId="{B207B6BE-38C4-8B37-A171-1287FB0D33F1}"/>
          </ac:spMkLst>
        </pc:spChg>
      </pc:sldChg>
      <pc:sldChg chg="addSp delSp modSp mod delAnim modAnim">
        <pc:chgData name="XuMingle" userId="6accb246-f179-42e5-8cc4-2c1a8de5b234" providerId="ADAL" clId="{7239A95B-E01F-4757-A496-F19E536A99E0}" dt="2022-11-17T03:21:48.331" v="1318"/>
        <pc:sldMkLst>
          <pc:docMk/>
          <pc:sldMk cId="285288470" sldId="365"/>
        </pc:sldMkLst>
        <pc:spChg chg="add del mod">
          <ac:chgData name="XuMingle" userId="6accb246-f179-42e5-8cc4-2c1a8de5b234" providerId="ADAL" clId="{7239A95B-E01F-4757-A496-F19E536A99E0}" dt="2022-11-17T03:21:16.722" v="1311" actId="478"/>
          <ac:spMkLst>
            <pc:docMk/>
            <pc:sldMk cId="285288470" sldId="365"/>
            <ac:spMk id="6" creationId="{031B1872-A64E-4BAC-5CAD-E5F248A1E987}"/>
          </ac:spMkLst>
        </pc:spChg>
        <pc:spChg chg="add mod">
          <ac:chgData name="XuMingle" userId="6accb246-f179-42e5-8cc4-2c1a8de5b234" providerId="ADAL" clId="{7239A95B-E01F-4757-A496-F19E536A99E0}" dt="2022-11-17T03:21:40.888" v="1316" actId="2085"/>
          <ac:spMkLst>
            <pc:docMk/>
            <pc:sldMk cId="285288470" sldId="365"/>
            <ac:spMk id="7" creationId="{DC2070A8-802F-AA48-B9C5-85E1D26EA48B}"/>
          </ac:spMkLst>
        </pc:spChg>
      </pc:sldChg>
      <pc:sldChg chg="addSp delSp modSp mod delAnim modAnim">
        <pc:chgData name="XuMingle" userId="6accb246-f179-42e5-8cc4-2c1a8de5b234" providerId="ADAL" clId="{7239A95B-E01F-4757-A496-F19E536A99E0}" dt="2022-11-17T03:21:56.467" v="1321" actId="1076"/>
        <pc:sldMkLst>
          <pc:docMk/>
          <pc:sldMk cId="2318993376" sldId="368"/>
        </pc:sldMkLst>
        <pc:spChg chg="add del mod">
          <ac:chgData name="XuMingle" userId="6accb246-f179-42e5-8cc4-2c1a8de5b234" providerId="ADAL" clId="{7239A95B-E01F-4757-A496-F19E536A99E0}" dt="2022-11-17T03:21:54.081" v="1319" actId="478"/>
          <ac:spMkLst>
            <pc:docMk/>
            <pc:sldMk cId="2318993376" sldId="368"/>
            <ac:spMk id="9" creationId="{AB69ADDE-5914-889A-CFDB-5B0BD5B1EB2F}"/>
          </ac:spMkLst>
        </pc:spChg>
        <pc:spChg chg="add mod">
          <ac:chgData name="XuMingle" userId="6accb246-f179-42e5-8cc4-2c1a8de5b234" providerId="ADAL" clId="{7239A95B-E01F-4757-A496-F19E536A99E0}" dt="2022-11-17T03:21:56.467" v="1321" actId="1076"/>
          <ac:spMkLst>
            <pc:docMk/>
            <pc:sldMk cId="2318993376" sldId="368"/>
            <ac:spMk id="10" creationId="{3A29FE85-F7FD-E996-FE12-78A120BBE493}"/>
          </ac:spMkLst>
        </pc:spChg>
      </pc:sldChg>
      <pc:sldChg chg="modSp">
        <pc:chgData name="XuMingle" userId="6accb246-f179-42e5-8cc4-2c1a8de5b234" providerId="ADAL" clId="{7239A95B-E01F-4757-A496-F19E536A99E0}" dt="2022-11-17T03:22:20.987" v="1355" actId="20577"/>
        <pc:sldMkLst>
          <pc:docMk/>
          <pc:sldMk cId="1603675724" sldId="369"/>
        </pc:sldMkLst>
        <pc:spChg chg="mod">
          <ac:chgData name="XuMingle" userId="6accb246-f179-42e5-8cc4-2c1a8de5b234" providerId="ADAL" clId="{7239A95B-E01F-4757-A496-F19E536A99E0}" dt="2022-11-17T03:22:20.987" v="1355" actId="20577"/>
          <ac:spMkLst>
            <pc:docMk/>
            <pc:sldMk cId="1603675724" sldId="369"/>
            <ac:spMk id="5" creationId="{8A42E214-E06E-1E99-73C7-A82DD193FF46}"/>
          </ac:spMkLst>
        </pc:spChg>
      </pc:sldChg>
      <pc:sldChg chg="modSp">
        <pc:chgData name="XuMingle" userId="6accb246-f179-42e5-8cc4-2c1a8de5b234" providerId="ADAL" clId="{7239A95B-E01F-4757-A496-F19E536A99E0}" dt="2022-11-17T03:22:51.219" v="1360" actId="20577"/>
        <pc:sldMkLst>
          <pc:docMk/>
          <pc:sldMk cId="756476919" sldId="374"/>
        </pc:sldMkLst>
        <pc:spChg chg="mod">
          <ac:chgData name="XuMingle" userId="6accb246-f179-42e5-8cc4-2c1a8de5b234" providerId="ADAL" clId="{7239A95B-E01F-4757-A496-F19E536A99E0}" dt="2022-11-17T03:22:51.219" v="1360" actId="20577"/>
          <ac:spMkLst>
            <pc:docMk/>
            <pc:sldMk cId="756476919" sldId="374"/>
            <ac:spMk id="4" creationId="{E03C5678-DA1D-9714-CB8D-2C5277699FFE}"/>
          </ac:spMkLst>
        </pc:spChg>
      </pc:sldChg>
      <pc:sldChg chg="addSp modSp mod modAnim">
        <pc:chgData name="XuMingle" userId="6accb246-f179-42e5-8cc4-2c1a8de5b234" providerId="ADAL" clId="{7239A95B-E01F-4757-A496-F19E536A99E0}" dt="2022-11-17T03:26:02.430" v="1413" actId="1036"/>
        <pc:sldMkLst>
          <pc:docMk/>
          <pc:sldMk cId="12179632" sldId="377"/>
        </pc:sldMkLst>
        <pc:spChg chg="add mod">
          <ac:chgData name="XuMingle" userId="6accb246-f179-42e5-8cc4-2c1a8de5b234" providerId="ADAL" clId="{7239A95B-E01F-4757-A496-F19E536A99E0}" dt="2022-11-17T03:25:56.114" v="1395" actId="1076"/>
          <ac:spMkLst>
            <pc:docMk/>
            <pc:sldMk cId="12179632" sldId="377"/>
            <ac:spMk id="13" creationId="{EDB565F0-9ABE-5FF1-29F8-AC1389A9A229}"/>
          </ac:spMkLst>
        </pc:spChg>
        <pc:spChg chg="add mod">
          <ac:chgData name="XuMingle" userId="6accb246-f179-42e5-8cc4-2c1a8de5b234" providerId="ADAL" clId="{7239A95B-E01F-4757-A496-F19E536A99E0}" dt="2022-11-17T03:26:02.430" v="1413" actId="1036"/>
          <ac:spMkLst>
            <pc:docMk/>
            <pc:sldMk cId="12179632" sldId="377"/>
            <ac:spMk id="14" creationId="{0D723099-DCE4-CA9D-AC4B-FAAEB03AB98F}"/>
          </ac:spMkLst>
        </pc:spChg>
      </pc:sldChg>
      <pc:sldChg chg="addSp modSp mod modAnim">
        <pc:chgData name="XuMingle" userId="6accb246-f179-42e5-8cc4-2c1a8de5b234" providerId="ADAL" clId="{7239A95B-E01F-4757-A496-F19E536A99E0}" dt="2022-11-17T03:23:22.125" v="1365" actId="1076"/>
        <pc:sldMkLst>
          <pc:docMk/>
          <pc:sldMk cId="414123137" sldId="378"/>
        </pc:sldMkLst>
        <pc:spChg chg="add mod">
          <ac:chgData name="XuMingle" userId="6accb246-f179-42e5-8cc4-2c1a8de5b234" providerId="ADAL" clId="{7239A95B-E01F-4757-A496-F19E536A99E0}" dt="2022-11-17T03:23:22.125" v="1365" actId="1076"/>
          <ac:spMkLst>
            <pc:docMk/>
            <pc:sldMk cId="414123137" sldId="378"/>
            <ac:spMk id="9" creationId="{D05EE13F-9ECD-AA4F-1ED8-A19DAF6596E7}"/>
          </ac:spMkLst>
        </pc:spChg>
      </pc:sldChg>
      <pc:sldChg chg="addSp modSp mod modAnim">
        <pc:chgData name="XuMingle" userId="6accb246-f179-42e5-8cc4-2c1a8de5b234" providerId="ADAL" clId="{7239A95B-E01F-4757-A496-F19E536A99E0}" dt="2022-11-17T03:23:30.291" v="1369"/>
        <pc:sldMkLst>
          <pc:docMk/>
          <pc:sldMk cId="4258466962" sldId="379"/>
        </pc:sldMkLst>
        <pc:spChg chg="add mod">
          <ac:chgData name="XuMingle" userId="6accb246-f179-42e5-8cc4-2c1a8de5b234" providerId="ADAL" clId="{7239A95B-E01F-4757-A496-F19E536A99E0}" dt="2022-11-17T03:23:30.291" v="1369"/>
          <ac:spMkLst>
            <pc:docMk/>
            <pc:sldMk cId="4258466962" sldId="379"/>
            <ac:spMk id="7" creationId="{8F9EA311-6E56-1DCF-E199-53121EF00C1D}"/>
          </ac:spMkLst>
        </pc:spChg>
      </pc:sldChg>
      <pc:sldChg chg="addSp modSp mod modAnim">
        <pc:chgData name="XuMingle" userId="6accb246-f179-42e5-8cc4-2c1a8de5b234" providerId="ADAL" clId="{7239A95B-E01F-4757-A496-F19E536A99E0}" dt="2022-11-17T03:25:31.939" v="1393" actId="208"/>
        <pc:sldMkLst>
          <pc:docMk/>
          <pc:sldMk cId="630870169" sldId="383"/>
        </pc:sldMkLst>
        <pc:spChg chg="add mod">
          <ac:chgData name="XuMingle" userId="6accb246-f179-42e5-8cc4-2c1a8de5b234" providerId="ADAL" clId="{7239A95B-E01F-4757-A496-F19E536A99E0}" dt="2022-11-17T03:25:19.538" v="1392" actId="14100"/>
          <ac:spMkLst>
            <pc:docMk/>
            <pc:sldMk cId="630870169" sldId="383"/>
            <ac:spMk id="12" creationId="{782B98C8-AA1E-C186-3A9B-194B7E3BA081}"/>
          </ac:spMkLst>
        </pc:spChg>
        <pc:spChg chg="add mod">
          <ac:chgData name="XuMingle" userId="6accb246-f179-42e5-8cc4-2c1a8de5b234" providerId="ADAL" clId="{7239A95B-E01F-4757-A496-F19E536A99E0}" dt="2022-11-17T03:25:31.939" v="1393" actId="208"/>
          <ac:spMkLst>
            <pc:docMk/>
            <pc:sldMk cId="630870169" sldId="383"/>
            <ac:spMk id="13" creationId="{3EF76005-71B7-367A-DE2F-1953A6B70AB5}"/>
          </ac:spMkLst>
        </pc:spChg>
      </pc:sldChg>
      <pc:sldChg chg="modSp mod">
        <pc:chgData name="XuMingle" userId="6accb246-f179-42e5-8cc4-2c1a8de5b234" providerId="ADAL" clId="{7239A95B-E01F-4757-A496-F19E536A99E0}" dt="2022-11-17T00:55:14.910" v="22" actId="20577"/>
        <pc:sldMkLst>
          <pc:docMk/>
          <pc:sldMk cId="2696455467" sldId="384"/>
        </pc:sldMkLst>
        <pc:spChg chg="mod">
          <ac:chgData name="XuMingle" userId="6accb246-f179-42e5-8cc4-2c1a8de5b234" providerId="ADAL" clId="{7239A95B-E01F-4757-A496-F19E536A99E0}" dt="2022-11-17T00:55:14.910" v="22" actId="20577"/>
          <ac:spMkLst>
            <pc:docMk/>
            <pc:sldMk cId="2696455467" sldId="384"/>
            <ac:spMk id="4" creationId="{32D32BA7-69E8-A1FB-6B9C-F501F93BB9F7}"/>
          </ac:spMkLst>
        </pc:spChg>
      </pc:sldChg>
      <pc:sldChg chg="addSp modSp">
        <pc:chgData name="XuMingle" userId="6accb246-f179-42e5-8cc4-2c1a8de5b234" providerId="ADAL" clId="{7239A95B-E01F-4757-A496-F19E536A99E0}" dt="2022-11-17T03:24:28.048" v="1375"/>
        <pc:sldMkLst>
          <pc:docMk/>
          <pc:sldMk cId="2050981879" sldId="385"/>
        </pc:sldMkLst>
        <pc:spChg chg="add mod">
          <ac:chgData name="XuMingle" userId="6accb246-f179-42e5-8cc4-2c1a8de5b234" providerId="ADAL" clId="{7239A95B-E01F-4757-A496-F19E536A99E0}" dt="2022-11-17T03:24:28.048" v="1375"/>
          <ac:spMkLst>
            <pc:docMk/>
            <pc:sldMk cId="2050981879" sldId="385"/>
            <ac:spMk id="6" creationId="{E6D2A5D1-6C73-A4CE-970C-E33518030DBC}"/>
          </ac:spMkLst>
        </pc:spChg>
      </pc:sldChg>
      <pc:sldChg chg="addSp modSp mod">
        <pc:chgData name="XuMingle" userId="6accb246-f179-42e5-8cc4-2c1a8de5b234" providerId="ADAL" clId="{7239A95B-E01F-4757-A496-F19E536A99E0}" dt="2022-11-17T03:24:24.453" v="1374" actId="1076"/>
        <pc:sldMkLst>
          <pc:docMk/>
          <pc:sldMk cId="2256922826" sldId="386"/>
        </pc:sldMkLst>
        <pc:spChg chg="add mod">
          <ac:chgData name="XuMingle" userId="6accb246-f179-42e5-8cc4-2c1a8de5b234" providerId="ADAL" clId="{7239A95B-E01F-4757-A496-F19E536A99E0}" dt="2022-11-17T03:24:24.453" v="1374" actId="1076"/>
          <ac:spMkLst>
            <pc:docMk/>
            <pc:sldMk cId="2256922826" sldId="386"/>
            <ac:spMk id="6" creationId="{D40548BD-5549-3D94-43C7-DFD8AA685EE0}"/>
          </ac:spMkLst>
        </pc:spChg>
      </pc:sldChg>
      <pc:sldChg chg="addSp modSp mod">
        <pc:chgData name="XuMingle" userId="6accb246-f179-42e5-8cc4-2c1a8de5b234" providerId="ADAL" clId="{7239A95B-E01F-4757-A496-F19E536A99E0}" dt="2022-11-17T03:53:34.995" v="2270" actId="20577"/>
        <pc:sldMkLst>
          <pc:docMk/>
          <pc:sldMk cId="3850188783" sldId="387"/>
        </pc:sldMkLst>
        <pc:spChg chg="mod">
          <ac:chgData name="XuMingle" userId="6accb246-f179-42e5-8cc4-2c1a8de5b234" providerId="ADAL" clId="{7239A95B-E01F-4757-A496-F19E536A99E0}" dt="2022-11-17T03:53:34.995" v="2270" actId="20577"/>
          <ac:spMkLst>
            <pc:docMk/>
            <pc:sldMk cId="3850188783" sldId="387"/>
            <ac:spMk id="5" creationId="{6031DBBF-1D7F-DAF4-6B36-172C146328D2}"/>
          </ac:spMkLst>
        </pc:spChg>
        <pc:spChg chg="add mod">
          <ac:chgData name="XuMingle" userId="6accb246-f179-42e5-8cc4-2c1a8de5b234" providerId="ADAL" clId="{7239A95B-E01F-4757-A496-F19E536A99E0}" dt="2022-11-17T03:24:35.360" v="1376"/>
          <ac:spMkLst>
            <pc:docMk/>
            <pc:sldMk cId="3850188783" sldId="387"/>
            <ac:spMk id="8" creationId="{959E22D8-DE32-B7F9-84C3-B28340F38763}"/>
          </ac:spMkLst>
        </pc:spChg>
      </pc:sldChg>
      <pc:sldChg chg="addSp modSp mod">
        <pc:chgData name="XuMingle" userId="6accb246-f179-42e5-8cc4-2c1a8de5b234" providerId="ADAL" clId="{7239A95B-E01F-4757-A496-F19E536A99E0}" dt="2022-11-17T03:53:31.175" v="2269" actId="1076"/>
        <pc:sldMkLst>
          <pc:docMk/>
          <pc:sldMk cId="2041067279" sldId="388"/>
        </pc:sldMkLst>
        <pc:spChg chg="mod">
          <ac:chgData name="XuMingle" userId="6accb246-f179-42e5-8cc4-2c1a8de5b234" providerId="ADAL" clId="{7239A95B-E01F-4757-A496-F19E536A99E0}" dt="2022-11-17T03:53:31.175" v="2269" actId="1076"/>
          <ac:spMkLst>
            <pc:docMk/>
            <pc:sldMk cId="2041067279" sldId="388"/>
            <ac:spMk id="4" creationId="{10450375-7EB1-9178-FC46-00C2E2311103}"/>
          </ac:spMkLst>
        </pc:spChg>
        <pc:spChg chg="add mod">
          <ac:chgData name="XuMingle" userId="6accb246-f179-42e5-8cc4-2c1a8de5b234" providerId="ADAL" clId="{7239A95B-E01F-4757-A496-F19E536A99E0}" dt="2022-11-17T03:24:37.221" v="1377"/>
          <ac:spMkLst>
            <pc:docMk/>
            <pc:sldMk cId="2041067279" sldId="388"/>
            <ac:spMk id="6" creationId="{06A885C3-33E8-B134-25F7-3AE468AA27E3}"/>
          </ac:spMkLst>
        </pc:spChg>
      </pc:sldChg>
      <pc:sldChg chg="addSp delSp modSp mod">
        <pc:chgData name="XuMingle" userId="6accb246-f179-42e5-8cc4-2c1a8de5b234" providerId="ADAL" clId="{7239A95B-E01F-4757-A496-F19E536A99E0}" dt="2022-11-17T03:54:05.680" v="2272" actId="1076"/>
        <pc:sldMkLst>
          <pc:docMk/>
          <pc:sldMk cId="2473004873" sldId="389"/>
        </pc:sldMkLst>
        <pc:spChg chg="mod">
          <ac:chgData name="XuMingle" userId="6accb246-f179-42e5-8cc4-2c1a8de5b234" providerId="ADAL" clId="{7239A95B-E01F-4757-A496-F19E536A99E0}" dt="2022-11-17T02:58:31.330" v="1055"/>
          <ac:spMkLst>
            <pc:docMk/>
            <pc:sldMk cId="2473004873" sldId="389"/>
            <ac:spMk id="2" creationId="{79D76D89-AF27-3A16-1D2C-337F975171FC}"/>
          </ac:spMkLst>
        </pc:spChg>
        <pc:spChg chg="mod">
          <ac:chgData name="XuMingle" userId="6accb246-f179-42e5-8cc4-2c1a8de5b234" providerId="ADAL" clId="{7239A95B-E01F-4757-A496-F19E536A99E0}" dt="2022-11-17T03:54:00.048" v="2271" actId="1076"/>
          <ac:spMkLst>
            <pc:docMk/>
            <pc:sldMk cId="2473004873" sldId="389"/>
            <ac:spMk id="4" creationId="{3B26BE2F-7138-8A8D-7B7E-8DE511031084}"/>
          </ac:spMkLst>
        </pc:spChg>
        <pc:spChg chg="del mod">
          <ac:chgData name="XuMingle" userId="6accb246-f179-42e5-8cc4-2c1a8de5b234" providerId="ADAL" clId="{7239A95B-E01F-4757-A496-F19E536A99E0}" dt="2022-11-17T03:14:30.224" v="1197" actId="478"/>
          <ac:spMkLst>
            <pc:docMk/>
            <pc:sldMk cId="2473004873" sldId="389"/>
            <ac:spMk id="5" creationId="{FB6F1BA4-E171-7F18-5B3D-693A11512CE4}"/>
          </ac:spMkLst>
        </pc:spChg>
        <pc:spChg chg="add mod">
          <ac:chgData name="XuMingle" userId="6accb246-f179-42e5-8cc4-2c1a8de5b234" providerId="ADAL" clId="{7239A95B-E01F-4757-A496-F19E536A99E0}" dt="2022-11-17T03:54:05.680" v="2272" actId="1076"/>
          <ac:spMkLst>
            <pc:docMk/>
            <pc:sldMk cId="2473004873" sldId="389"/>
            <ac:spMk id="28" creationId="{7B783241-BAD6-1C5E-C8C2-2A581820A3DC}"/>
          </ac:spMkLst>
        </pc:spChg>
        <pc:spChg chg="add mod">
          <ac:chgData name="XuMingle" userId="6accb246-f179-42e5-8cc4-2c1a8de5b234" providerId="ADAL" clId="{7239A95B-E01F-4757-A496-F19E536A99E0}" dt="2022-11-17T03:14:47.571" v="1204" actId="571"/>
          <ac:spMkLst>
            <pc:docMk/>
            <pc:sldMk cId="2473004873" sldId="389"/>
            <ac:spMk id="29" creationId="{DE9C175E-D7F9-FBE9-3021-345222BA32C8}"/>
          </ac:spMkLst>
        </pc:spChg>
        <pc:spChg chg="add del mod">
          <ac:chgData name="XuMingle" userId="6accb246-f179-42e5-8cc4-2c1a8de5b234" providerId="ADAL" clId="{7239A95B-E01F-4757-A496-F19E536A99E0}" dt="2022-11-17T03:15:11.693" v="1226" actId="478"/>
          <ac:spMkLst>
            <pc:docMk/>
            <pc:sldMk cId="2473004873" sldId="389"/>
            <ac:spMk id="30" creationId="{59295020-7474-CE17-04F8-3847EED062AA}"/>
          </ac:spMkLst>
        </pc:spChg>
        <pc:spChg chg="add mod">
          <ac:chgData name="XuMingle" userId="6accb246-f179-42e5-8cc4-2c1a8de5b234" providerId="ADAL" clId="{7239A95B-E01F-4757-A496-F19E536A99E0}" dt="2022-11-17T03:54:05.680" v="2272" actId="1076"/>
          <ac:spMkLst>
            <pc:docMk/>
            <pc:sldMk cId="2473004873" sldId="389"/>
            <ac:spMk id="31" creationId="{B9171FD7-EFE5-9CCE-6C5C-0E1E89031139}"/>
          </ac:spMkLst>
        </pc:spChg>
        <pc:picChg chg="del">
          <ac:chgData name="XuMingle" userId="6accb246-f179-42e5-8cc4-2c1a8de5b234" providerId="ADAL" clId="{7239A95B-E01F-4757-A496-F19E536A99E0}" dt="2022-11-17T03:14:30.224" v="1197" actId="478"/>
          <ac:picMkLst>
            <pc:docMk/>
            <pc:sldMk cId="2473004873" sldId="389"/>
            <ac:picMk id="26" creationId="{2F8CE3E3-F6E4-A953-E09A-06EF5074008E}"/>
          </ac:picMkLst>
        </pc:picChg>
        <pc:picChg chg="add mod">
          <ac:chgData name="XuMingle" userId="6accb246-f179-42e5-8cc4-2c1a8de5b234" providerId="ADAL" clId="{7239A95B-E01F-4757-A496-F19E536A99E0}" dt="2022-11-17T03:54:05.680" v="2272" actId="1076"/>
          <ac:picMkLst>
            <pc:docMk/>
            <pc:sldMk cId="2473004873" sldId="389"/>
            <ac:picMk id="27" creationId="{274D49DF-6E1F-DF80-A6A9-B54AC212D25B}"/>
          </ac:picMkLst>
        </pc:picChg>
        <pc:picChg chg="add mod">
          <ac:chgData name="XuMingle" userId="6accb246-f179-42e5-8cc4-2c1a8de5b234" providerId="ADAL" clId="{7239A95B-E01F-4757-A496-F19E536A99E0}" dt="2022-11-17T03:54:05.680" v="2272" actId="1076"/>
          <ac:picMkLst>
            <pc:docMk/>
            <pc:sldMk cId="2473004873" sldId="389"/>
            <ac:picMk id="32" creationId="{608D2658-77CD-04CA-9219-362E7F1142BE}"/>
          </ac:picMkLst>
        </pc:picChg>
      </pc:sldChg>
      <pc:sldChg chg="modSp mod">
        <pc:chgData name="XuMingle" userId="6accb246-f179-42e5-8cc4-2c1a8de5b234" providerId="ADAL" clId="{7239A95B-E01F-4757-A496-F19E536A99E0}" dt="2022-11-17T03:54:15.774" v="2275" actId="1076"/>
        <pc:sldMkLst>
          <pc:docMk/>
          <pc:sldMk cId="1446071783" sldId="390"/>
        </pc:sldMkLst>
        <pc:spChg chg="mod">
          <ac:chgData name="XuMingle" userId="6accb246-f179-42e5-8cc4-2c1a8de5b234" providerId="ADAL" clId="{7239A95B-E01F-4757-A496-F19E536A99E0}" dt="2022-11-17T02:58:34.173" v="1056"/>
          <ac:spMkLst>
            <pc:docMk/>
            <pc:sldMk cId="1446071783" sldId="390"/>
            <ac:spMk id="2" creationId="{79A72E1E-5437-2B71-CCDE-99AF922086E2}"/>
          </ac:spMkLst>
        </pc:spChg>
        <pc:spChg chg="mod">
          <ac:chgData name="XuMingle" userId="6accb246-f179-42e5-8cc4-2c1a8de5b234" providerId="ADAL" clId="{7239A95B-E01F-4757-A496-F19E536A99E0}" dt="2022-11-17T03:54:13.546" v="2274" actId="1076"/>
          <ac:spMkLst>
            <pc:docMk/>
            <pc:sldMk cId="1446071783" sldId="390"/>
            <ac:spMk id="4" creationId="{1AD19413-A059-0AE3-D7B7-4ED7CB385907}"/>
          </ac:spMkLst>
        </pc:spChg>
        <pc:picChg chg="mod">
          <ac:chgData name="XuMingle" userId="6accb246-f179-42e5-8cc4-2c1a8de5b234" providerId="ADAL" clId="{7239A95B-E01F-4757-A496-F19E536A99E0}" dt="2022-11-17T03:54:15.774" v="2275" actId="1076"/>
          <ac:picMkLst>
            <pc:docMk/>
            <pc:sldMk cId="1446071783" sldId="390"/>
            <ac:picMk id="5" creationId="{DED74183-B81C-8C5B-FDA7-B399E5E04663}"/>
          </ac:picMkLst>
        </pc:picChg>
      </pc:sldChg>
      <pc:sldChg chg="modSp mod">
        <pc:chgData name="XuMingle" userId="6accb246-f179-42e5-8cc4-2c1a8de5b234" providerId="ADAL" clId="{7239A95B-E01F-4757-A496-F19E536A99E0}" dt="2022-11-17T02:58:40.844" v="1058"/>
        <pc:sldMkLst>
          <pc:docMk/>
          <pc:sldMk cId="2127045895" sldId="391"/>
        </pc:sldMkLst>
        <pc:spChg chg="mod">
          <ac:chgData name="XuMingle" userId="6accb246-f179-42e5-8cc4-2c1a8de5b234" providerId="ADAL" clId="{7239A95B-E01F-4757-A496-F19E536A99E0}" dt="2022-11-17T02:58:40.844" v="1058"/>
          <ac:spMkLst>
            <pc:docMk/>
            <pc:sldMk cId="2127045895" sldId="391"/>
            <ac:spMk id="2" creationId="{EE3D1EFF-04D4-05BC-FFB5-47AD99234B15}"/>
          </ac:spMkLst>
        </pc:spChg>
        <pc:spChg chg="mod">
          <ac:chgData name="XuMingle" userId="6accb246-f179-42e5-8cc4-2c1a8de5b234" providerId="ADAL" clId="{7239A95B-E01F-4757-A496-F19E536A99E0}" dt="2022-11-17T01:14:22.429" v="419" actId="207"/>
          <ac:spMkLst>
            <pc:docMk/>
            <pc:sldMk cId="2127045895" sldId="391"/>
            <ac:spMk id="4" creationId="{3F9D7088-D17E-9959-4130-BC19AAC49C2D}"/>
          </ac:spMkLst>
        </pc:spChg>
      </pc:sldChg>
      <pc:sldChg chg="modNotesTx">
        <pc:chgData name="XuMingle" userId="6accb246-f179-42e5-8cc4-2c1a8de5b234" providerId="ADAL" clId="{7239A95B-E01F-4757-A496-F19E536A99E0}" dt="2022-11-17T03:30:14.977" v="1830" actId="20577"/>
        <pc:sldMkLst>
          <pc:docMk/>
          <pc:sldMk cId="1472629936" sldId="393"/>
        </pc:sldMkLst>
      </pc:sldChg>
      <pc:sldChg chg="addSp modSp mod modNotesTx">
        <pc:chgData name="XuMingle" userId="6accb246-f179-42e5-8cc4-2c1a8de5b234" providerId="ADAL" clId="{7239A95B-E01F-4757-A496-F19E536A99E0}" dt="2022-11-17T05:19:54.545" v="6583" actId="20577"/>
        <pc:sldMkLst>
          <pc:docMk/>
          <pc:sldMk cId="1336198951" sldId="394"/>
        </pc:sldMkLst>
        <pc:spChg chg="mod">
          <ac:chgData name="XuMingle" userId="6accb246-f179-42e5-8cc4-2c1a8de5b234" providerId="ADAL" clId="{7239A95B-E01F-4757-A496-F19E536A99E0}" dt="2022-11-17T01:43:54.256" v="754" actId="20577"/>
          <ac:spMkLst>
            <pc:docMk/>
            <pc:sldMk cId="1336198951" sldId="394"/>
            <ac:spMk id="9" creationId="{64C68480-D927-7A8C-A0BE-9FCA142547B8}"/>
          </ac:spMkLst>
        </pc:spChg>
        <pc:spChg chg="add mod">
          <ac:chgData name="XuMingle" userId="6accb246-f179-42e5-8cc4-2c1a8de5b234" providerId="ADAL" clId="{7239A95B-E01F-4757-A496-F19E536A99E0}" dt="2022-11-17T03:44:20.675" v="2222" actId="20577"/>
          <ac:spMkLst>
            <pc:docMk/>
            <pc:sldMk cId="1336198951" sldId="394"/>
            <ac:spMk id="11" creationId="{344AFA8F-0119-6A32-3DA4-02F7B3E7202A}"/>
          </ac:spMkLst>
        </pc:spChg>
      </pc:sldChg>
      <pc:sldChg chg="addSp delSp modSp add mod">
        <pc:chgData name="XuMingle" userId="6accb246-f179-42e5-8cc4-2c1a8de5b234" providerId="ADAL" clId="{7239A95B-E01F-4757-A496-F19E536A99E0}" dt="2022-11-17T03:55:11.842" v="2282" actId="20577"/>
        <pc:sldMkLst>
          <pc:docMk/>
          <pc:sldMk cId="2006888171" sldId="395"/>
        </pc:sldMkLst>
        <pc:spChg chg="mod">
          <ac:chgData name="XuMingle" userId="6accb246-f179-42e5-8cc4-2c1a8de5b234" providerId="ADAL" clId="{7239A95B-E01F-4757-A496-F19E536A99E0}" dt="2022-11-17T01:15:24.052" v="420" actId="20577"/>
          <ac:spMkLst>
            <pc:docMk/>
            <pc:sldMk cId="2006888171" sldId="395"/>
            <ac:spMk id="2" creationId="{EE3D1EFF-04D4-05BC-FFB5-47AD99234B15}"/>
          </ac:spMkLst>
        </pc:spChg>
        <pc:spChg chg="add del mod">
          <ac:chgData name="XuMingle" userId="6accb246-f179-42e5-8cc4-2c1a8de5b234" providerId="ADAL" clId="{7239A95B-E01F-4757-A496-F19E536A99E0}" dt="2022-11-17T03:55:11.842" v="2282" actId="20577"/>
          <ac:spMkLst>
            <pc:docMk/>
            <pc:sldMk cId="2006888171" sldId="395"/>
            <ac:spMk id="4" creationId="{3F9D7088-D17E-9959-4130-BC19AAC49C2D}"/>
          </ac:spMkLst>
        </pc:spChg>
        <pc:spChg chg="add del mod">
          <ac:chgData name="XuMingle" userId="6accb246-f179-42e5-8cc4-2c1a8de5b234" providerId="ADAL" clId="{7239A95B-E01F-4757-A496-F19E536A99E0}" dt="2022-11-17T01:11:00.284" v="305" actId="478"/>
          <ac:spMkLst>
            <pc:docMk/>
            <pc:sldMk cId="2006888171" sldId="395"/>
            <ac:spMk id="5" creationId="{8DAC01C0-9E36-F085-1F3D-48223C7323FE}"/>
          </ac:spMkLst>
        </pc:spChg>
      </pc:sldChg>
      <pc:sldChg chg="delSp add del mod">
        <pc:chgData name="XuMingle" userId="6accb246-f179-42e5-8cc4-2c1a8de5b234" providerId="ADAL" clId="{7239A95B-E01F-4757-A496-F19E536A99E0}" dt="2022-11-17T01:53:07.416" v="775" actId="47"/>
        <pc:sldMkLst>
          <pc:docMk/>
          <pc:sldMk cId="958519771" sldId="396"/>
        </pc:sldMkLst>
        <pc:graphicFrameChg chg="del">
          <ac:chgData name="XuMingle" userId="6accb246-f179-42e5-8cc4-2c1a8de5b234" providerId="ADAL" clId="{7239A95B-E01F-4757-A496-F19E536A99E0}" dt="2022-11-17T01:51:42.975" v="765" actId="478"/>
          <ac:graphicFrameMkLst>
            <pc:docMk/>
            <pc:sldMk cId="958519771" sldId="396"/>
            <ac:graphicFrameMk id="7" creationId="{C17672F5-16E8-2DA7-3E8E-FAEF7371EDBB}"/>
          </ac:graphicFrameMkLst>
        </pc:graphicFrameChg>
      </pc:sldChg>
      <pc:sldChg chg="add del">
        <pc:chgData name="XuMingle" userId="6accb246-f179-42e5-8cc4-2c1a8de5b234" providerId="ADAL" clId="{7239A95B-E01F-4757-A496-F19E536A99E0}" dt="2022-11-17T01:51:15.940" v="763"/>
        <pc:sldMkLst>
          <pc:docMk/>
          <pc:sldMk cId="3395350688" sldId="396"/>
        </pc:sldMkLst>
      </pc:sldChg>
      <pc:sldChg chg="addSp delSp add modNotesTx">
        <pc:chgData name="XuMingle" userId="6accb246-f179-42e5-8cc4-2c1a8de5b234" providerId="ADAL" clId="{7239A95B-E01F-4757-A496-F19E536A99E0}" dt="2022-11-17T03:31:24.831" v="2019" actId="20577"/>
        <pc:sldMkLst>
          <pc:docMk/>
          <pc:sldMk cId="2955887615" sldId="397"/>
        </pc:sldMkLst>
        <pc:picChg chg="add del">
          <ac:chgData name="XuMingle" userId="6accb246-f179-42e5-8cc4-2c1a8de5b234" providerId="ADAL" clId="{7239A95B-E01F-4757-A496-F19E536A99E0}" dt="2022-11-17T02:01:16.898" v="797" actId="478"/>
          <ac:picMkLst>
            <pc:docMk/>
            <pc:sldMk cId="2955887615" sldId="397"/>
            <ac:picMk id="8" creationId="{5593EC20-BC73-B52F-6644-90F26FFEA3FC}"/>
          </ac:picMkLst>
        </pc:picChg>
        <pc:picChg chg="add del">
          <ac:chgData name="XuMingle" userId="6accb246-f179-42e5-8cc4-2c1a8de5b234" providerId="ADAL" clId="{7239A95B-E01F-4757-A496-F19E536A99E0}" dt="2022-11-17T02:01:16.898" v="797" actId="478"/>
          <ac:picMkLst>
            <pc:docMk/>
            <pc:sldMk cId="2955887615" sldId="397"/>
            <ac:picMk id="9" creationId="{52D893E8-66B8-818B-482D-33D0911E1BDE}"/>
          </ac:picMkLst>
        </pc:picChg>
      </pc:sldChg>
      <pc:sldChg chg="addSp delSp modSp new mod modNotesTx">
        <pc:chgData name="XuMingle" userId="6accb246-f179-42e5-8cc4-2c1a8de5b234" providerId="ADAL" clId="{7239A95B-E01F-4757-A496-F19E536A99E0}" dt="2022-11-17T04:33:05.907" v="2443" actId="20577"/>
        <pc:sldMkLst>
          <pc:docMk/>
          <pc:sldMk cId="1263725448" sldId="398"/>
        </pc:sldMkLst>
        <pc:spChg chg="mod">
          <ac:chgData name="XuMingle" userId="6accb246-f179-42e5-8cc4-2c1a8de5b234" providerId="ADAL" clId="{7239A95B-E01F-4757-A496-F19E536A99E0}" dt="2022-11-17T02:58:14.360" v="1054" actId="20577"/>
          <ac:spMkLst>
            <pc:docMk/>
            <pc:sldMk cId="1263725448" sldId="398"/>
            <ac:spMk id="2" creationId="{F4E7C211-8D2B-4A66-E061-DDBB022A166C}"/>
          </ac:spMkLst>
        </pc:spChg>
        <pc:spChg chg="add mod">
          <ac:chgData name="XuMingle" userId="6accb246-f179-42e5-8cc4-2c1a8de5b234" providerId="ADAL" clId="{7239A95B-E01F-4757-A496-F19E536A99E0}" dt="2022-11-17T03:05:00.487" v="1138" actId="20577"/>
          <ac:spMkLst>
            <pc:docMk/>
            <pc:sldMk cId="1263725448" sldId="398"/>
            <ac:spMk id="4" creationId="{50B38430-1B8D-84B5-EB45-1D76E6F95A62}"/>
          </ac:spMkLst>
        </pc:spChg>
        <pc:spChg chg="add mod">
          <ac:chgData name="XuMingle" userId="6accb246-f179-42e5-8cc4-2c1a8de5b234" providerId="ADAL" clId="{7239A95B-E01F-4757-A496-F19E536A99E0}" dt="2022-11-17T03:03:36.737" v="1116" actId="555"/>
          <ac:spMkLst>
            <pc:docMk/>
            <pc:sldMk cId="1263725448" sldId="398"/>
            <ac:spMk id="5" creationId="{3E9D76C8-A19E-5A07-4A5A-7D3DC35B93EF}"/>
          </ac:spMkLst>
        </pc:spChg>
        <pc:spChg chg="add mod">
          <ac:chgData name="XuMingle" userId="6accb246-f179-42e5-8cc4-2c1a8de5b234" providerId="ADAL" clId="{7239A95B-E01F-4757-A496-F19E536A99E0}" dt="2022-11-17T03:03:36.737" v="1116" actId="555"/>
          <ac:spMkLst>
            <pc:docMk/>
            <pc:sldMk cId="1263725448" sldId="398"/>
            <ac:spMk id="8" creationId="{7055E593-E38F-7440-4265-BAA0D574766A}"/>
          </ac:spMkLst>
        </pc:spChg>
        <pc:spChg chg="add mod">
          <ac:chgData name="XuMingle" userId="6accb246-f179-42e5-8cc4-2c1a8de5b234" providerId="ADAL" clId="{7239A95B-E01F-4757-A496-F19E536A99E0}" dt="2022-11-17T03:04:07.941" v="1118" actId="1076"/>
          <ac:spMkLst>
            <pc:docMk/>
            <pc:sldMk cId="1263725448" sldId="398"/>
            <ac:spMk id="19" creationId="{2AF06247-50E6-21C2-773A-8BBFFB138813}"/>
          </ac:spMkLst>
        </pc:spChg>
        <pc:spChg chg="add mod">
          <ac:chgData name="XuMingle" userId="6accb246-f179-42e5-8cc4-2c1a8de5b234" providerId="ADAL" clId="{7239A95B-E01F-4757-A496-F19E536A99E0}" dt="2022-11-17T03:04:33.479" v="1121" actId="1076"/>
          <ac:spMkLst>
            <pc:docMk/>
            <pc:sldMk cId="1263725448" sldId="398"/>
            <ac:spMk id="20" creationId="{E540A094-6A0A-7DC3-73B0-2BB2F0B919F0}"/>
          </ac:spMkLst>
        </pc:spChg>
        <pc:spChg chg="add mod">
          <ac:chgData name="XuMingle" userId="6accb246-f179-42e5-8cc4-2c1a8de5b234" providerId="ADAL" clId="{7239A95B-E01F-4757-A496-F19E536A99E0}" dt="2022-11-17T03:10:27.428" v="1163" actId="1076"/>
          <ac:spMkLst>
            <pc:docMk/>
            <pc:sldMk cId="1263725448" sldId="398"/>
            <ac:spMk id="21" creationId="{06C17660-7CE2-6D66-293E-06ECFB4E1A72}"/>
          </ac:spMkLst>
        </pc:spChg>
        <pc:spChg chg="add mod">
          <ac:chgData name="XuMingle" userId="6accb246-f179-42e5-8cc4-2c1a8de5b234" providerId="ADAL" clId="{7239A95B-E01F-4757-A496-F19E536A99E0}" dt="2022-11-17T03:10:33.095" v="1164" actId="1076"/>
          <ac:spMkLst>
            <pc:docMk/>
            <pc:sldMk cId="1263725448" sldId="398"/>
            <ac:spMk id="22" creationId="{B8C42D3F-7483-D926-2477-5BF63BE535B3}"/>
          </ac:spMkLst>
        </pc:spChg>
        <pc:picChg chg="add del mod">
          <ac:chgData name="XuMingle" userId="6accb246-f179-42e5-8cc4-2c1a8de5b234" providerId="ADAL" clId="{7239A95B-E01F-4757-A496-F19E536A99E0}" dt="2022-11-17T03:12:30.512" v="1182" actId="478"/>
          <ac:picMkLst>
            <pc:docMk/>
            <pc:sldMk cId="1263725448" sldId="398"/>
            <ac:picMk id="24" creationId="{693F7198-9F08-E199-8C56-0DD74BCBB020}"/>
          </ac:picMkLst>
        </pc:picChg>
        <pc:picChg chg="add mod">
          <ac:chgData name="XuMingle" userId="6accb246-f179-42e5-8cc4-2c1a8de5b234" providerId="ADAL" clId="{7239A95B-E01F-4757-A496-F19E536A99E0}" dt="2022-11-17T03:13:15.644" v="1193" actId="14100"/>
          <ac:picMkLst>
            <pc:docMk/>
            <pc:sldMk cId="1263725448" sldId="398"/>
            <ac:picMk id="26" creationId="{4D4C56DC-430F-A4FA-28F9-C741771CF098}"/>
          </ac:picMkLst>
        </pc:picChg>
        <pc:picChg chg="add mod">
          <ac:chgData name="XuMingle" userId="6accb246-f179-42e5-8cc4-2c1a8de5b234" providerId="ADAL" clId="{7239A95B-E01F-4757-A496-F19E536A99E0}" dt="2022-11-17T03:12:59.644" v="1191" actId="1076"/>
          <ac:picMkLst>
            <pc:docMk/>
            <pc:sldMk cId="1263725448" sldId="398"/>
            <ac:picMk id="28" creationId="{538810AD-84E4-5F34-BB99-C2216E9C7743}"/>
          </ac:picMkLst>
        </pc:picChg>
        <pc:cxnChg chg="add mod">
          <ac:chgData name="XuMingle" userId="6accb246-f179-42e5-8cc4-2c1a8de5b234" providerId="ADAL" clId="{7239A95B-E01F-4757-A496-F19E536A99E0}" dt="2022-11-17T03:03:36.737" v="1116" actId="555"/>
          <ac:cxnSpMkLst>
            <pc:docMk/>
            <pc:sldMk cId="1263725448" sldId="398"/>
            <ac:cxnSpMk id="6" creationId="{D04DE5B7-6F06-2CCE-172D-031AB94664C0}"/>
          </ac:cxnSpMkLst>
        </pc:cxnChg>
        <pc:cxnChg chg="add mod">
          <ac:chgData name="XuMingle" userId="6accb246-f179-42e5-8cc4-2c1a8de5b234" providerId="ADAL" clId="{7239A95B-E01F-4757-A496-F19E536A99E0}" dt="2022-11-17T03:03:36.737" v="1116" actId="555"/>
          <ac:cxnSpMkLst>
            <pc:docMk/>
            <pc:sldMk cId="1263725448" sldId="398"/>
            <ac:cxnSpMk id="7" creationId="{C2D9E84C-3B2F-B93F-AD62-59940694E3FA}"/>
          </ac:cxnSpMkLst>
        </pc:cxnChg>
      </pc:sldChg>
      <pc:sldChg chg="delSp modSp add mod">
        <pc:chgData name="XuMingle" userId="6accb246-f179-42e5-8cc4-2c1a8de5b234" providerId="ADAL" clId="{7239A95B-E01F-4757-A496-F19E536A99E0}" dt="2022-11-17T03:54:09.974" v="2273" actId="1076"/>
        <pc:sldMkLst>
          <pc:docMk/>
          <pc:sldMk cId="3479134105" sldId="399"/>
        </pc:sldMkLst>
        <pc:spChg chg="del">
          <ac:chgData name="XuMingle" userId="6accb246-f179-42e5-8cc4-2c1a8de5b234" providerId="ADAL" clId="{7239A95B-E01F-4757-A496-F19E536A99E0}" dt="2022-11-17T03:14:16.720" v="1195" actId="478"/>
          <ac:spMkLst>
            <pc:docMk/>
            <pc:sldMk cId="3479134105" sldId="399"/>
            <ac:spMk id="4" creationId="{3B26BE2F-7138-8A8D-7B7E-8DE511031084}"/>
          </ac:spMkLst>
        </pc:spChg>
        <pc:spChg chg="mod">
          <ac:chgData name="XuMingle" userId="6accb246-f179-42e5-8cc4-2c1a8de5b234" providerId="ADAL" clId="{7239A95B-E01F-4757-A496-F19E536A99E0}" dt="2022-11-17T03:54:09.974" v="2273" actId="1076"/>
          <ac:spMkLst>
            <pc:docMk/>
            <pc:sldMk cId="3479134105" sldId="399"/>
            <ac:spMk id="5" creationId="{FB6F1BA4-E171-7F18-5B3D-693A11512CE4}"/>
          </ac:spMkLst>
        </pc:spChg>
        <pc:picChg chg="mod">
          <ac:chgData name="XuMingle" userId="6accb246-f179-42e5-8cc4-2c1a8de5b234" providerId="ADAL" clId="{7239A95B-E01F-4757-A496-F19E536A99E0}" dt="2022-11-17T03:14:24.638" v="1196" actId="1076"/>
          <ac:picMkLst>
            <pc:docMk/>
            <pc:sldMk cId="3479134105" sldId="399"/>
            <ac:picMk id="26" creationId="{2F8CE3E3-F6E4-A953-E09A-06EF5074008E}"/>
          </ac:picMkLst>
        </pc:picChg>
      </pc:sldChg>
    </pc:docChg>
  </pc:docChgLst>
  <pc:docChgLst>
    <pc:chgData name="XuMingle" userId="6accb246-f179-42e5-8cc4-2c1a8de5b234" providerId="ADAL" clId="{25717AE7-298A-4BFF-97BE-68A7C5412D5A}"/>
    <pc:docChg chg="undo redo custSel addSld delSld modSld sldOrd modMainMaster addSection delSection modSection">
      <pc:chgData name="XuMingle" userId="6accb246-f179-42e5-8cc4-2c1a8de5b234" providerId="ADAL" clId="{25717AE7-298A-4BFF-97BE-68A7C5412D5A}" dt="2023-03-24T00:51:39.896" v="9495" actId="20577"/>
      <pc:docMkLst>
        <pc:docMk/>
      </pc:docMkLst>
      <pc:sldChg chg="addSp modSp mod">
        <pc:chgData name="XuMingle" userId="6accb246-f179-42e5-8cc4-2c1a8de5b234" providerId="ADAL" clId="{25717AE7-298A-4BFF-97BE-68A7C5412D5A}" dt="2023-03-23T13:03:32.067" v="8606" actId="20577"/>
        <pc:sldMkLst>
          <pc:docMk/>
          <pc:sldMk cId="2558930132" sldId="256"/>
        </pc:sldMkLst>
        <pc:spChg chg="mod">
          <ac:chgData name="XuMingle" userId="6accb246-f179-42e5-8cc4-2c1a8de5b234" providerId="ADAL" clId="{25717AE7-298A-4BFF-97BE-68A7C5412D5A}" dt="2023-03-23T13:03:32.067" v="8606" actId="20577"/>
          <ac:spMkLst>
            <pc:docMk/>
            <pc:sldMk cId="2558930132" sldId="256"/>
            <ac:spMk id="3" creationId="{8C977B0B-78A5-9FBE-03C9-C6E3918D24B7}"/>
          </ac:spMkLst>
        </pc:spChg>
        <pc:picChg chg="add mod">
          <ac:chgData name="XuMingle" userId="6accb246-f179-42e5-8cc4-2c1a8de5b234" providerId="ADAL" clId="{25717AE7-298A-4BFF-97BE-68A7C5412D5A}" dt="2023-03-23T02:14:13.419" v="1" actId="1076"/>
          <ac:picMkLst>
            <pc:docMk/>
            <pc:sldMk cId="2558930132" sldId="256"/>
            <ac:picMk id="5" creationId="{7324CE0B-E10D-4C88-19EB-81CC02290DFC}"/>
          </ac:picMkLst>
        </pc:picChg>
      </pc:sldChg>
      <pc:sldChg chg="modSp new del mod">
        <pc:chgData name="XuMingle" userId="6accb246-f179-42e5-8cc4-2c1a8de5b234" providerId="ADAL" clId="{25717AE7-298A-4BFF-97BE-68A7C5412D5A}" dt="2023-03-23T12:55:53.711" v="8595" actId="47"/>
        <pc:sldMkLst>
          <pc:docMk/>
          <pc:sldMk cId="3522366608" sldId="257"/>
        </pc:sldMkLst>
        <pc:spChg chg="mod">
          <ac:chgData name="XuMingle" userId="6accb246-f179-42e5-8cc4-2c1a8de5b234" providerId="ADAL" clId="{25717AE7-298A-4BFF-97BE-68A7C5412D5A}" dt="2023-03-23T12:54:42.150" v="8587" actId="20577"/>
          <ac:spMkLst>
            <pc:docMk/>
            <pc:sldMk cId="3522366608" sldId="257"/>
            <ac:spMk id="2" creationId="{A905FF8D-E2AE-8260-7772-C3169BE2F8C0}"/>
          </ac:spMkLst>
        </pc:spChg>
        <pc:spChg chg="mod">
          <ac:chgData name="XuMingle" userId="6accb246-f179-42e5-8cc4-2c1a8de5b234" providerId="ADAL" clId="{25717AE7-298A-4BFF-97BE-68A7C5412D5A}" dt="2023-03-23T02:15:33.152" v="61" actId="20577"/>
          <ac:spMkLst>
            <pc:docMk/>
            <pc:sldMk cId="3522366608" sldId="257"/>
            <ac:spMk id="4" creationId="{5DC43F66-D1B2-F260-90A8-42EF50B4B422}"/>
          </ac:spMkLst>
        </pc:spChg>
      </pc:sldChg>
      <pc:sldChg chg="addSp delSp modSp new mod modAnim">
        <pc:chgData name="XuMingle" userId="6accb246-f179-42e5-8cc4-2c1a8de5b234" providerId="ADAL" clId="{25717AE7-298A-4BFF-97BE-68A7C5412D5A}" dt="2023-03-23T03:34:50.998" v="862" actId="207"/>
        <pc:sldMkLst>
          <pc:docMk/>
          <pc:sldMk cId="2205660031" sldId="258"/>
        </pc:sldMkLst>
        <pc:spChg chg="del">
          <ac:chgData name="XuMingle" userId="6accb246-f179-42e5-8cc4-2c1a8de5b234" providerId="ADAL" clId="{25717AE7-298A-4BFF-97BE-68A7C5412D5A}" dt="2023-03-23T02:18:48.668" v="68" actId="478"/>
          <ac:spMkLst>
            <pc:docMk/>
            <pc:sldMk cId="2205660031" sldId="258"/>
            <ac:spMk id="2" creationId="{AAA816E2-7FA5-53CA-8B80-D7E60F44CD9C}"/>
          </ac:spMkLst>
        </pc:spChg>
        <pc:spChg chg="mod">
          <ac:chgData name="XuMingle" userId="6accb246-f179-42e5-8cc4-2c1a8de5b234" providerId="ADAL" clId="{25717AE7-298A-4BFF-97BE-68A7C5412D5A}" dt="2023-03-23T02:21:31.659" v="155" actId="20577"/>
          <ac:spMkLst>
            <pc:docMk/>
            <pc:sldMk cId="2205660031" sldId="258"/>
            <ac:spMk id="4" creationId="{E1A39B01-8EF3-57A4-3665-22E08A8B63B2}"/>
          </ac:spMkLst>
        </pc:spChg>
        <pc:spChg chg="add mod">
          <ac:chgData name="XuMingle" userId="6accb246-f179-42e5-8cc4-2c1a8de5b234" providerId="ADAL" clId="{25717AE7-298A-4BFF-97BE-68A7C5412D5A}" dt="2023-03-23T02:23:39.720" v="305" actId="255"/>
          <ac:spMkLst>
            <pc:docMk/>
            <pc:sldMk cId="2205660031" sldId="258"/>
            <ac:spMk id="6" creationId="{1ECC7B74-363A-1C03-503B-5B546C004FE6}"/>
          </ac:spMkLst>
        </pc:spChg>
        <pc:spChg chg="add mod">
          <ac:chgData name="XuMingle" userId="6accb246-f179-42e5-8cc4-2c1a8de5b234" providerId="ADAL" clId="{25717AE7-298A-4BFF-97BE-68A7C5412D5A}" dt="2023-03-23T03:34:50.998" v="862" actId="207"/>
          <ac:spMkLst>
            <pc:docMk/>
            <pc:sldMk cId="2205660031" sldId="258"/>
            <ac:spMk id="7" creationId="{7A217D71-F63A-96F9-E4CA-99ED7D71DD6A}"/>
          </ac:spMkLst>
        </pc:spChg>
        <pc:spChg chg="add mod">
          <ac:chgData name="XuMingle" userId="6accb246-f179-42e5-8cc4-2c1a8de5b234" providerId="ADAL" clId="{25717AE7-298A-4BFF-97BE-68A7C5412D5A}" dt="2023-03-23T02:39:18.376" v="859" actId="6549"/>
          <ac:spMkLst>
            <pc:docMk/>
            <pc:sldMk cId="2205660031" sldId="258"/>
            <ac:spMk id="8" creationId="{CADCE088-7DB8-1956-4FEE-01099AE9FFB0}"/>
          </ac:spMkLst>
        </pc:spChg>
        <pc:spChg chg="add del mod">
          <ac:chgData name="XuMingle" userId="6accb246-f179-42e5-8cc4-2c1a8de5b234" providerId="ADAL" clId="{25717AE7-298A-4BFF-97BE-68A7C5412D5A}" dt="2023-03-23T02:31:46.797" v="609" actId="478"/>
          <ac:spMkLst>
            <pc:docMk/>
            <pc:sldMk cId="2205660031" sldId="258"/>
            <ac:spMk id="9" creationId="{5775AC34-371F-1F14-3E5C-501F9EF030E2}"/>
          </ac:spMkLst>
        </pc:spChg>
        <pc:spChg chg="add mod">
          <ac:chgData name="XuMingle" userId="6accb246-f179-42e5-8cc4-2c1a8de5b234" providerId="ADAL" clId="{25717AE7-298A-4BFF-97BE-68A7C5412D5A}" dt="2023-03-23T02:35:19.624" v="799" actId="1076"/>
          <ac:spMkLst>
            <pc:docMk/>
            <pc:sldMk cId="2205660031" sldId="258"/>
            <ac:spMk id="10" creationId="{66ADCEEE-C6BB-D606-88D7-00C4B814064F}"/>
          </ac:spMkLst>
        </pc:spChg>
        <pc:spChg chg="add mod">
          <ac:chgData name="XuMingle" userId="6accb246-f179-42e5-8cc4-2c1a8de5b234" providerId="ADAL" clId="{25717AE7-298A-4BFF-97BE-68A7C5412D5A}" dt="2023-03-23T03:33:55.296" v="861"/>
          <ac:spMkLst>
            <pc:docMk/>
            <pc:sldMk cId="2205660031" sldId="258"/>
            <ac:spMk id="11" creationId="{92C7EB6F-A589-6D03-7FB7-3667DBDDB0B8}"/>
          </ac:spMkLst>
        </pc:spChg>
      </pc:sldChg>
      <pc:sldChg chg="addSp delSp modSp new mod">
        <pc:chgData name="XuMingle" userId="6accb246-f179-42e5-8cc4-2c1a8de5b234" providerId="ADAL" clId="{25717AE7-298A-4BFF-97BE-68A7C5412D5A}" dt="2023-03-23T05:37:14.156" v="2536" actId="2711"/>
        <pc:sldMkLst>
          <pc:docMk/>
          <pc:sldMk cId="2288056963" sldId="259"/>
        </pc:sldMkLst>
        <pc:spChg chg="del">
          <ac:chgData name="XuMingle" userId="6accb246-f179-42e5-8cc4-2c1a8de5b234" providerId="ADAL" clId="{25717AE7-298A-4BFF-97BE-68A7C5412D5A}" dt="2023-03-23T05:11:12.408" v="2367" actId="478"/>
          <ac:spMkLst>
            <pc:docMk/>
            <pc:sldMk cId="2288056963" sldId="259"/>
            <ac:spMk id="2" creationId="{E57B880D-EC11-3902-382B-796240592BDE}"/>
          </ac:spMkLst>
        </pc:spChg>
        <pc:spChg chg="mod">
          <ac:chgData name="XuMingle" userId="6accb246-f179-42e5-8cc4-2c1a8de5b234" providerId="ADAL" clId="{25717AE7-298A-4BFF-97BE-68A7C5412D5A}" dt="2023-03-23T05:11:10.632" v="2366"/>
          <ac:spMkLst>
            <pc:docMk/>
            <pc:sldMk cId="2288056963" sldId="259"/>
            <ac:spMk id="4" creationId="{16A7F655-6280-9E27-09E4-4167F8E88B39}"/>
          </ac:spMkLst>
        </pc:spChg>
        <pc:spChg chg="add mod">
          <ac:chgData name="XuMingle" userId="6accb246-f179-42e5-8cc4-2c1a8de5b234" providerId="ADAL" clId="{25717AE7-298A-4BFF-97BE-68A7C5412D5A}" dt="2023-03-23T05:37:14.156" v="2536" actId="2711"/>
          <ac:spMkLst>
            <pc:docMk/>
            <pc:sldMk cId="2288056963" sldId="259"/>
            <ac:spMk id="5" creationId="{4148665F-1565-33D4-75B2-2FDDB25F32C0}"/>
          </ac:spMkLst>
        </pc:spChg>
        <pc:spChg chg="add mod">
          <ac:chgData name="XuMingle" userId="6accb246-f179-42e5-8cc4-2c1a8de5b234" providerId="ADAL" clId="{25717AE7-298A-4BFF-97BE-68A7C5412D5A}" dt="2023-03-23T05:26:14.716" v="2376" actId="1076"/>
          <ac:spMkLst>
            <pc:docMk/>
            <pc:sldMk cId="2288056963" sldId="259"/>
            <ac:spMk id="6" creationId="{0BEBB879-C807-AD7E-1948-2C5EDAEADF22}"/>
          </ac:spMkLst>
        </pc:spChg>
        <pc:spChg chg="add mod">
          <ac:chgData name="XuMingle" userId="6accb246-f179-42e5-8cc4-2c1a8de5b234" providerId="ADAL" clId="{25717AE7-298A-4BFF-97BE-68A7C5412D5A}" dt="2023-03-23T05:28:50.540" v="2390" actId="1076"/>
          <ac:spMkLst>
            <pc:docMk/>
            <pc:sldMk cId="2288056963" sldId="259"/>
            <ac:spMk id="8" creationId="{8ACE4D28-4D0C-08B6-2E6F-D0660CB00179}"/>
          </ac:spMkLst>
        </pc:spChg>
        <pc:spChg chg="add mod">
          <ac:chgData name="XuMingle" userId="6accb246-f179-42e5-8cc4-2c1a8de5b234" providerId="ADAL" clId="{25717AE7-298A-4BFF-97BE-68A7C5412D5A}" dt="2023-03-23T05:31:38.260" v="2413"/>
          <ac:spMkLst>
            <pc:docMk/>
            <pc:sldMk cId="2288056963" sldId="259"/>
            <ac:spMk id="9" creationId="{81A86E2F-76C9-61FF-B36A-B64F9EFEF264}"/>
          </ac:spMkLst>
        </pc:spChg>
        <pc:picChg chg="add mod">
          <ac:chgData name="XuMingle" userId="6accb246-f179-42e5-8cc4-2c1a8de5b234" providerId="ADAL" clId="{25717AE7-298A-4BFF-97BE-68A7C5412D5A}" dt="2023-03-23T05:26:14.716" v="2376" actId="1076"/>
          <ac:picMkLst>
            <pc:docMk/>
            <pc:sldMk cId="2288056963" sldId="259"/>
            <ac:picMk id="7" creationId="{76782F81-EB4D-9035-631D-E8C99A82FB5F}"/>
          </ac:picMkLst>
        </pc:picChg>
      </pc:sldChg>
      <pc:sldChg chg="addSp delSp modSp add del mod">
        <pc:chgData name="XuMingle" userId="6accb246-f179-42e5-8cc4-2c1a8de5b234" providerId="ADAL" clId="{25717AE7-298A-4BFF-97BE-68A7C5412D5A}" dt="2023-03-23T04:22:55.923" v="1829" actId="47"/>
        <pc:sldMkLst>
          <pc:docMk/>
          <pc:sldMk cId="1931857395" sldId="260"/>
        </pc:sldMkLst>
        <pc:spChg chg="add mod">
          <ac:chgData name="XuMingle" userId="6accb246-f179-42e5-8cc4-2c1a8de5b234" providerId="ADAL" clId="{25717AE7-298A-4BFF-97BE-68A7C5412D5A}" dt="2023-03-23T03:35:23.553" v="886" actId="14100"/>
          <ac:spMkLst>
            <pc:docMk/>
            <pc:sldMk cId="1931857395" sldId="260"/>
            <ac:spMk id="2" creationId="{E60A9C5E-8D39-170E-576F-DCB651CD327D}"/>
          </ac:spMkLst>
        </pc:spChg>
        <pc:spChg chg="mod">
          <ac:chgData name="XuMingle" userId="6accb246-f179-42e5-8cc4-2c1a8de5b234" providerId="ADAL" clId="{25717AE7-298A-4BFF-97BE-68A7C5412D5A}" dt="2023-03-23T02:21:36.543" v="159" actId="20577"/>
          <ac:spMkLst>
            <pc:docMk/>
            <pc:sldMk cId="1931857395" sldId="260"/>
            <ac:spMk id="4" creationId="{E1A39B01-8EF3-57A4-3665-22E08A8B63B2}"/>
          </ac:spMkLst>
        </pc:spChg>
        <pc:spChg chg="add del mod">
          <ac:chgData name="XuMingle" userId="6accb246-f179-42e5-8cc4-2c1a8de5b234" providerId="ADAL" clId="{25717AE7-298A-4BFF-97BE-68A7C5412D5A}" dt="2023-03-23T03:35:49.136" v="888" actId="478"/>
          <ac:spMkLst>
            <pc:docMk/>
            <pc:sldMk cId="1931857395" sldId="260"/>
            <ac:spMk id="5" creationId="{10FE6D07-BB57-6484-31E1-2190FA3B9D23}"/>
          </ac:spMkLst>
        </pc:spChg>
        <pc:spChg chg="mod">
          <ac:chgData name="XuMingle" userId="6accb246-f179-42e5-8cc4-2c1a8de5b234" providerId="ADAL" clId="{25717AE7-298A-4BFF-97BE-68A7C5412D5A}" dt="2023-03-23T03:35:15.179" v="884" actId="20577"/>
          <ac:spMkLst>
            <pc:docMk/>
            <pc:sldMk cId="1931857395" sldId="260"/>
            <ac:spMk id="6" creationId="{1ECC7B74-363A-1C03-503B-5B546C004FE6}"/>
          </ac:spMkLst>
        </pc:spChg>
      </pc:sldChg>
      <pc:sldChg chg="delSp add del mod">
        <pc:chgData name="XuMingle" userId="6accb246-f179-42e5-8cc4-2c1a8de5b234" providerId="ADAL" clId="{25717AE7-298A-4BFF-97BE-68A7C5412D5A}" dt="2023-03-23T05:29:16.497" v="2391" actId="47"/>
        <pc:sldMkLst>
          <pc:docMk/>
          <pc:sldMk cId="1735208370" sldId="261"/>
        </pc:sldMkLst>
        <pc:spChg chg="del">
          <ac:chgData name="XuMingle" userId="6accb246-f179-42e5-8cc4-2c1a8de5b234" providerId="ADAL" clId="{25717AE7-298A-4BFF-97BE-68A7C5412D5A}" dt="2023-03-23T05:28:41.077" v="2388" actId="21"/>
          <ac:spMkLst>
            <pc:docMk/>
            <pc:sldMk cId="1735208370" sldId="261"/>
            <ac:spMk id="7" creationId="{C33F9182-AF6C-25D4-E47E-5DBDE8215CED}"/>
          </ac:spMkLst>
        </pc:spChg>
        <pc:spChg chg="del">
          <ac:chgData name="XuMingle" userId="6accb246-f179-42e5-8cc4-2c1a8de5b234" providerId="ADAL" clId="{25717AE7-298A-4BFF-97BE-68A7C5412D5A}" dt="2023-03-23T05:26:10.860" v="2374" actId="21"/>
          <ac:spMkLst>
            <pc:docMk/>
            <pc:sldMk cId="1735208370" sldId="261"/>
            <ac:spMk id="8" creationId="{8A995DE0-A933-1196-CFDF-16D0DFF48419}"/>
          </ac:spMkLst>
        </pc:spChg>
        <pc:spChg chg="del">
          <ac:chgData name="XuMingle" userId="6accb246-f179-42e5-8cc4-2c1a8de5b234" providerId="ADAL" clId="{25717AE7-298A-4BFF-97BE-68A7C5412D5A}" dt="2023-03-23T05:26:10.860" v="2374" actId="21"/>
          <ac:spMkLst>
            <pc:docMk/>
            <pc:sldMk cId="1735208370" sldId="261"/>
            <ac:spMk id="16" creationId="{90D236E8-EBCB-3A60-1404-679C1823C574}"/>
          </ac:spMkLst>
        </pc:spChg>
        <pc:picChg chg="del">
          <ac:chgData name="XuMingle" userId="6accb246-f179-42e5-8cc4-2c1a8de5b234" providerId="ADAL" clId="{25717AE7-298A-4BFF-97BE-68A7C5412D5A}" dt="2023-03-23T05:26:10.860" v="2374" actId="21"/>
          <ac:picMkLst>
            <pc:docMk/>
            <pc:sldMk cId="1735208370" sldId="261"/>
            <ac:picMk id="6" creationId="{13C4CD1E-CB6E-F252-6DBF-2D225BE8D65C}"/>
          </ac:picMkLst>
        </pc:picChg>
      </pc:sldChg>
      <pc:sldChg chg="addSp delSp modSp add del mod">
        <pc:chgData name="XuMingle" userId="6accb246-f179-42e5-8cc4-2c1a8de5b234" providerId="ADAL" clId="{25717AE7-298A-4BFF-97BE-68A7C5412D5A}" dt="2023-03-23T02:35:33.050" v="801" actId="47"/>
        <pc:sldMkLst>
          <pc:docMk/>
          <pc:sldMk cId="3748637167" sldId="261"/>
        </pc:sldMkLst>
        <pc:spChg chg="add mod">
          <ac:chgData name="XuMingle" userId="6accb246-f179-42e5-8cc4-2c1a8de5b234" providerId="ADAL" clId="{25717AE7-298A-4BFF-97BE-68A7C5412D5A}" dt="2023-03-23T02:35:14.599" v="797" actId="21"/>
          <ac:spMkLst>
            <pc:docMk/>
            <pc:sldMk cId="3748637167" sldId="261"/>
            <ac:spMk id="5" creationId="{CB50E625-AB5F-589B-2663-CC269FD636B0}"/>
          </ac:spMkLst>
        </pc:spChg>
        <pc:spChg chg="del mod">
          <ac:chgData name="XuMingle" userId="6accb246-f179-42e5-8cc4-2c1a8de5b234" providerId="ADAL" clId="{25717AE7-298A-4BFF-97BE-68A7C5412D5A}" dt="2023-03-23T02:35:14.599" v="797" actId="21"/>
          <ac:spMkLst>
            <pc:docMk/>
            <pc:sldMk cId="3748637167" sldId="261"/>
            <ac:spMk id="7" creationId="{7A217D71-F63A-96F9-E4CA-99ED7D71DD6A}"/>
          </ac:spMkLst>
        </pc:spChg>
        <pc:spChg chg="del">
          <ac:chgData name="XuMingle" userId="6accb246-f179-42e5-8cc4-2c1a8de5b234" providerId="ADAL" clId="{25717AE7-298A-4BFF-97BE-68A7C5412D5A}" dt="2023-03-23T02:31:52.624" v="611" actId="478"/>
          <ac:spMkLst>
            <pc:docMk/>
            <pc:sldMk cId="3748637167" sldId="261"/>
            <ac:spMk id="8" creationId="{CADCE088-7DB8-1956-4FEE-01099AE9FFB0}"/>
          </ac:spMkLst>
        </pc:spChg>
      </pc:sldChg>
      <pc:sldChg chg="addSp modSp add mod">
        <pc:chgData name="XuMingle" userId="6accb246-f179-42e5-8cc4-2c1a8de5b234" providerId="ADAL" clId="{25717AE7-298A-4BFF-97BE-68A7C5412D5A}" dt="2023-03-23T05:31:04.315" v="2406" actId="1076"/>
        <pc:sldMkLst>
          <pc:docMk/>
          <pc:sldMk cId="443148559" sldId="269"/>
        </pc:sldMkLst>
        <pc:spChg chg="add mod">
          <ac:chgData name="XuMingle" userId="6accb246-f179-42e5-8cc4-2c1a8de5b234" providerId="ADAL" clId="{25717AE7-298A-4BFF-97BE-68A7C5412D5A}" dt="2023-03-23T05:30:54.634" v="2405" actId="207"/>
          <ac:spMkLst>
            <pc:docMk/>
            <pc:sldMk cId="443148559" sldId="269"/>
            <ac:spMk id="2" creationId="{70F57558-2FDA-8DB4-84A8-F061D1530371}"/>
          </ac:spMkLst>
        </pc:spChg>
        <pc:spChg chg="mod">
          <ac:chgData name="XuMingle" userId="6accb246-f179-42e5-8cc4-2c1a8de5b234" providerId="ADAL" clId="{25717AE7-298A-4BFF-97BE-68A7C5412D5A}" dt="2023-03-23T05:30:41.093" v="2400" actId="14100"/>
          <ac:spMkLst>
            <pc:docMk/>
            <pc:sldMk cId="443148559" sldId="269"/>
            <ac:spMk id="5" creationId="{30502157-3E95-9EBA-C4A0-E99A36922A5F}"/>
          </ac:spMkLst>
        </pc:spChg>
        <pc:spChg chg="mod">
          <ac:chgData name="XuMingle" userId="6accb246-f179-42e5-8cc4-2c1a8de5b234" providerId="ADAL" clId="{25717AE7-298A-4BFF-97BE-68A7C5412D5A}" dt="2023-03-23T05:31:04.315" v="2406" actId="1076"/>
          <ac:spMkLst>
            <pc:docMk/>
            <pc:sldMk cId="443148559" sldId="269"/>
            <ac:spMk id="33" creationId="{F3AD4355-1324-A747-D227-2FBD59D6D51A}"/>
          </ac:spMkLst>
        </pc:spChg>
        <pc:picChg chg="mod">
          <ac:chgData name="XuMingle" userId="6accb246-f179-42e5-8cc4-2c1a8de5b234" providerId="ADAL" clId="{25717AE7-298A-4BFF-97BE-68A7C5412D5A}" dt="2023-03-23T05:31:04.315" v="2406" actId="1076"/>
          <ac:picMkLst>
            <pc:docMk/>
            <pc:sldMk cId="443148559" sldId="269"/>
            <ac:picMk id="32" creationId="{0B012FA2-0C65-AD56-C2F6-9A22470D9C66}"/>
          </ac:picMkLst>
        </pc:picChg>
      </pc:sldChg>
      <pc:sldChg chg="delSp add del mod">
        <pc:chgData name="XuMingle" userId="6accb246-f179-42e5-8cc4-2c1a8de5b234" providerId="ADAL" clId="{25717AE7-298A-4BFF-97BE-68A7C5412D5A}" dt="2023-03-23T05:37:04.806" v="2535" actId="47"/>
        <pc:sldMkLst>
          <pc:docMk/>
          <pc:sldMk cId="1889204427" sldId="274"/>
        </pc:sldMkLst>
        <pc:spChg chg="del">
          <ac:chgData name="XuMingle" userId="6accb246-f179-42e5-8cc4-2c1a8de5b234" providerId="ADAL" clId="{25717AE7-298A-4BFF-97BE-68A7C5412D5A}" dt="2023-03-23T05:36:10.689" v="2472" actId="21"/>
          <ac:spMkLst>
            <pc:docMk/>
            <pc:sldMk cId="1889204427" sldId="274"/>
            <ac:spMk id="6" creationId="{4687BBBA-52A8-D437-5666-7F4A065DEB07}"/>
          </ac:spMkLst>
        </pc:spChg>
        <pc:spChg chg="del">
          <ac:chgData name="XuMingle" userId="6accb246-f179-42e5-8cc4-2c1a8de5b234" providerId="ADAL" clId="{25717AE7-298A-4BFF-97BE-68A7C5412D5A}" dt="2023-03-23T05:36:10.689" v="2472" actId="21"/>
          <ac:spMkLst>
            <pc:docMk/>
            <pc:sldMk cId="1889204427" sldId="274"/>
            <ac:spMk id="16" creationId="{6432629F-617B-DF53-3393-D2F432BE5361}"/>
          </ac:spMkLst>
        </pc:spChg>
        <pc:spChg chg="del">
          <ac:chgData name="XuMingle" userId="6accb246-f179-42e5-8cc4-2c1a8de5b234" providerId="ADAL" clId="{25717AE7-298A-4BFF-97BE-68A7C5412D5A}" dt="2023-03-23T05:36:10.689" v="2472" actId="21"/>
          <ac:spMkLst>
            <pc:docMk/>
            <pc:sldMk cId="1889204427" sldId="274"/>
            <ac:spMk id="17" creationId="{7FA1D22B-3337-4924-D49E-25726342A1A0}"/>
          </ac:spMkLst>
        </pc:spChg>
        <pc:picChg chg="del">
          <ac:chgData name="XuMingle" userId="6accb246-f179-42e5-8cc4-2c1a8de5b234" providerId="ADAL" clId="{25717AE7-298A-4BFF-97BE-68A7C5412D5A}" dt="2023-03-23T05:36:10.689" v="2472" actId="21"/>
          <ac:picMkLst>
            <pc:docMk/>
            <pc:sldMk cId="1889204427" sldId="274"/>
            <ac:picMk id="9" creationId="{C5C0D0EB-F5ED-E549-4C20-180BB14C920B}"/>
          </ac:picMkLst>
        </pc:picChg>
        <pc:picChg chg="del">
          <ac:chgData name="XuMingle" userId="6accb246-f179-42e5-8cc4-2c1a8de5b234" providerId="ADAL" clId="{25717AE7-298A-4BFF-97BE-68A7C5412D5A}" dt="2023-03-23T05:36:10.689" v="2472" actId="21"/>
          <ac:picMkLst>
            <pc:docMk/>
            <pc:sldMk cId="1889204427" sldId="274"/>
            <ac:picMk id="11" creationId="{F96A6101-EAC5-DCA1-9EC7-B8CB0AB4D997}"/>
          </ac:picMkLst>
        </pc:picChg>
        <pc:picChg chg="del">
          <ac:chgData name="XuMingle" userId="6accb246-f179-42e5-8cc4-2c1a8de5b234" providerId="ADAL" clId="{25717AE7-298A-4BFF-97BE-68A7C5412D5A}" dt="2023-03-23T05:36:10.689" v="2472" actId="21"/>
          <ac:picMkLst>
            <pc:docMk/>
            <pc:sldMk cId="1889204427" sldId="274"/>
            <ac:picMk id="13" creationId="{1B15FD67-1958-AA89-3F71-1F03AAB33C20}"/>
          </ac:picMkLst>
        </pc:picChg>
        <pc:picChg chg="del">
          <ac:chgData name="XuMingle" userId="6accb246-f179-42e5-8cc4-2c1a8de5b234" providerId="ADAL" clId="{25717AE7-298A-4BFF-97BE-68A7C5412D5A}" dt="2023-03-23T05:36:10.689" v="2472" actId="21"/>
          <ac:picMkLst>
            <pc:docMk/>
            <pc:sldMk cId="1889204427" sldId="274"/>
            <ac:picMk id="15" creationId="{31747EAC-5485-72C9-9817-53577A234945}"/>
          </ac:picMkLst>
        </pc:picChg>
      </pc:sldChg>
      <pc:sldChg chg="add del">
        <pc:chgData name="XuMingle" userId="6accb246-f179-42e5-8cc4-2c1a8de5b234" providerId="ADAL" clId="{25717AE7-298A-4BFF-97BE-68A7C5412D5A}" dt="2023-03-23T05:41:14.707" v="2550" actId="47"/>
        <pc:sldMkLst>
          <pc:docMk/>
          <pc:sldMk cId="4196340847" sldId="282"/>
        </pc:sldMkLst>
      </pc:sldChg>
      <pc:sldChg chg="addSp delSp modSp add mod">
        <pc:chgData name="XuMingle" userId="6accb246-f179-42e5-8cc4-2c1a8de5b234" providerId="ADAL" clId="{25717AE7-298A-4BFF-97BE-68A7C5412D5A}" dt="2023-03-23T03:50:50.001" v="1291" actId="20577"/>
        <pc:sldMkLst>
          <pc:docMk/>
          <pc:sldMk cId="2981098477" sldId="293"/>
        </pc:sldMkLst>
        <pc:spChg chg="add del mod">
          <ac:chgData name="XuMingle" userId="6accb246-f179-42e5-8cc4-2c1a8de5b234" providerId="ADAL" clId="{25717AE7-298A-4BFF-97BE-68A7C5412D5A}" dt="2023-03-23T03:49:00.266" v="1235" actId="20577"/>
          <ac:spMkLst>
            <pc:docMk/>
            <pc:sldMk cId="2981098477" sldId="293"/>
            <ac:spMk id="2" creationId="{859D0D15-FA6C-5CBD-B746-2BF9EC2EC5A4}"/>
          </ac:spMkLst>
        </pc:spChg>
        <pc:spChg chg="mod">
          <ac:chgData name="XuMingle" userId="6accb246-f179-42e5-8cc4-2c1a8de5b234" providerId="ADAL" clId="{25717AE7-298A-4BFF-97BE-68A7C5412D5A}" dt="2023-03-23T03:36:07.390" v="890"/>
          <ac:spMkLst>
            <pc:docMk/>
            <pc:sldMk cId="2981098477" sldId="293"/>
            <ac:spMk id="4" creationId="{2F33CBB8-02A6-15DE-C56C-F5A289BB34FF}"/>
          </ac:spMkLst>
        </pc:spChg>
        <pc:spChg chg="mod">
          <ac:chgData name="XuMingle" userId="6accb246-f179-42e5-8cc4-2c1a8de5b234" providerId="ADAL" clId="{25717AE7-298A-4BFF-97BE-68A7C5412D5A}" dt="2023-03-23T03:50:50.001" v="1291" actId="20577"/>
          <ac:spMkLst>
            <pc:docMk/>
            <pc:sldMk cId="2981098477" sldId="293"/>
            <ac:spMk id="5" creationId="{13EEC364-583D-7F9B-8950-C39C8BF5FDB0}"/>
          </ac:spMkLst>
        </pc:spChg>
        <pc:spChg chg="add del">
          <ac:chgData name="XuMingle" userId="6accb246-f179-42e5-8cc4-2c1a8de5b234" providerId="ADAL" clId="{25717AE7-298A-4BFF-97BE-68A7C5412D5A}" dt="2023-03-23T03:39:25.067" v="1039" actId="22"/>
          <ac:spMkLst>
            <pc:docMk/>
            <pc:sldMk cId="2981098477" sldId="293"/>
            <ac:spMk id="7" creationId="{92CB5877-BFAD-0173-29FA-A0D129E69E16}"/>
          </ac:spMkLst>
        </pc:spChg>
        <pc:spChg chg="mod">
          <ac:chgData name="XuMingle" userId="6accb246-f179-42e5-8cc4-2c1a8de5b234" providerId="ADAL" clId="{25717AE7-298A-4BFF-97BE-68A7C5412D5A}" dt="2023-03-23T03:48:52.144" v="1232" actId="20577"/>
          <ac:spMkLst>
            <pc:docMk/>
            <pc:sldMk cId="2981098477" sldId="293"/>
            <ac:spMk id="8" creationId="{DCAD46B9-2AFD-9A95-3F52-9C93E8E5D2E1}"/>
          </ac:spMkLst>
        </pc:spChg>
        <pc:spChg chg="add mod">
          <ac:chgData name="XuMingle" userId="6accb246-f179-42e5-8cc4-2c1a8de5b234" providerId="ADAL" clId="{25717AE7-298A-4BFF-97BE-68A7C5412D5A}" dt="2023-03-23T03:44:40.921" v="1163" actId="2711"/>
          <ac:spMkLst>
            <pc:docMk/>
            <pc:sldMk cId="2981098477" sldId="293"/>
            <ac:spMk id="11" creationId="{BEAC838A-5F98-407D-3D5C-3356D0517DE2}"/>
          </ac:spMkLst>
        </pc:spChg>
        <pc:spChg chg="add del mod">
          <ac:chgData name="XuMingle" userId="6accb246-f179-42e5-8cc4-2c1a8de5b234" providerId="ADAL" clId="{25717AE7-298A-4BFF-97BE-68A7C5412D5A}" dt="2023-03-23T03:45:57.798" v="1203" actId="478"/>
          <ac:spMkLst>
            <pc:docMk/>
            <pc:sldMk cId="2981098477" sldId="293"/>
            <ac:spMk id="13" creationId="{A7578BA8-47D9-D5AB-F74B-D5DA55D50856}"/>
          </ac:spMkLst>
        </pc:spChg>
        <pc:picChg chg="add mod">
          <ac:chgData name="XuMingle" userId="6accb246-f179-42e5-8cc4-2c1a8de5b234" providerId="ADAL" clId="{25717AE7-298A-4BFF-97BE-68A7C5412D5A}" dt="2023-03-23T03:44:40.921" v="1163" actId="2711"/>
          <ac:picMkLst>
            <pc:docMk/>
            <pc:sldMk cId="2981098477" sldId="293"/>
            <ac:picMk id="9" creationId="{3FF21071-EDB6-E795-DAF7-E61FCCF6C38B}"/>
          </ac:picMkLst>
        </pc:picChg>
        <pc:picChg chg="del mod">
          <ac:chgData name="XuMingle" userId="6accb246-f179-42e5-8cc4-2c1a8de5b234" providerId="ADAL" clId="{25717AE7-298A-4BFF-97BE-68A7C5412D5A}" dt="2023-03-23T03:39:19.104" v="1037" actId="478"/>
          <ac:picMkLst>
            <pc:docMk/>
            <pc:sldMk cId="2981098477" sldId="293"/>
            <ac:picMk id="1026" creationId="{2683A43F-F342-8486-D51C-85C308AF1068}"/>
          </ac:picMkLst>
        </pc:picChg>
      </pc:sldChg>
      <pc:sldChg chg="modSp add mod">
        <pc:chgData name="XuMingle" userId="6accb246-f179-42e5-8cc4-2c1a8de5b234" providerId="ADAL" clId="{25717AE7-298A-4BFF-97BE-68A7C5412D5A}" dt="2023-03-23T04:23:51.731" v="1854" actId="20577"/>
        <pc:sldMkLst>
          <pc:docMk/>
          <pc:sldMk cId="2597053056" sldId="294"/>
        </pc:sldMkLst>
        <pc:spChg chg="mod">
          <ac:chgData name="XuMingle" userId="6accb246-f179-42e5-8cc4-2c1a8de5b234" providerId="ADAL" clId="{25717AE7-298A-4BFF-97BE-68A7C5412D5A}" dt="2023-03-23T04:23:51.731" v="1854" actId="20577"/>
          <ac:spMkLst>
            <pc:docMk/>
            <pc:sldMk cId="2597053056" sldId="294"/>
            <ac:spMk id="2" creationId="{859D0D15-FA6C-5CBD-B746-2BF9EC2EC5A4}"/>
          </ac:spMkLst>
        </pc:spChg>
        <pc:spChg chg="mod">
          <ac:chgData name="XuMingle" userId="6accb246-f179-42e5-8cc4-2c1a8de5b234" providerId="ADAL" clId="{25717AE7-298A-4BFF-97BE-68A7C5412D5A}" dt="2023-03-23T03:52:52.888" v="1309" actId="20577"/>
          <ac:spMkLst>
            <pc:docMk/>
            <pc:sldMk cId="2597053056" sldId="294"/>
            <ac:spMk id="5" creationId="{13EEC364-583D-7F9B-8950-C39C8BF5FDB0}"/>
          </ac:spMkLst>
        </pc:spChg>
        <pc:picChg chg="mod">
          <ac:chgData name="XuMingle" userId="6accb246-f179-42e5-8cc4-2c1a8de5b234" providerId="ADAL" clId="{25717AE7-298A-4BFF-97BE-68A7C5412D5A}" dt="2023-03-23T03:52:40.767" v="1301" actId="1076"/>
          <ac:picMkLst>
            <pc:docMk/>
            <pc:sldMk cId="2597053056" sldId="294"/>
            <ac:picMk id="1026" creationId="{2683A43F-F342-8486-D51C-85C308AF1068}"/>
          </ac:picMkLst>
        </pc:picChg>
      </pc:sldChg>
      <pc:sldChg chg="add del">
        <pc:chgData name="XuMingle" userId="6accb246-f179-42e5-8cc4-2c1a8de5b234" providerId="ADAL" clId="{25717AE7-298A-4BFF-97BE-68A7C5412D5A}" dt="2023-03-23T03:39:16.097" v="1035" actId="2890"/>
        <pc:sldMkLst>
          <pc:docMk/>
          <pc:sldMk cId="4160233537" sldId="294"/>
        </pc:sldMkLst>
      </pc:sldChg>
      <pc:sldChg chg="addSp delSp modSp new mod modAnim">
        <pc:chgData name="XuMingle" userId="6accb246-f179-42e5-8cc4-2c1a8de5b234" providerId="ADAL" clId="{25717AE7-298A-4BFF-97BE-68A7C5412D5A}" dt="2023-03-23T23:58:09.639" v="8686" actId="20577"/>
        <pc:sldMkLst>
          <pc:docMk/>
          <pc:sldMk cId="1326734765" sldId="295"/>
        </pc:sldMkLst>
        <pc:spChg chg="mod">
          <ac:chgData name="XuMingle" userId="6accb246-f179-42e5-8cc4-2c1a8de5b234" providerId="ADAL" clId="{25717AE7-298A-4BFF-97BE-68A7C5412D5A}" dt="2023-03-23T04:32:02.227" v="1970" actId="207"/>
          <ac:spMkLst>
            <pc:docMk/>
            <pc:sldMk cId="1326734765" sldId="295"/>
            <ac:spMk id="2" creationId="{40357437-2A3A-D588-4BE0-FEE3157AFBF8}"/>
          </ac:spMkLst>
        </pc:spChg>
        <pc:spChg chg="mod">
          <ac:chgData name="XuMingle" userId="6accb246-f179-42e5-8cc4-2c1a8de5b234" providerId="ADAL" clId="{25717AE7-298A-4BFF-97BE-68A7C5412D5A}" dt="2023-03-23T23:58:09.639" v="8686" actId="20577"/>
          <ac:spMkLst>
            <pc:docMk/>
            <pc:sldMk cId="1326734765" sldId="295"/>
            <ac:spMk id="4" creationId="{6AA7962F-B8EC-49C7-8BE2-F2145D67E21C}"/>
          </ac:spMkLst>
        </pc:spChg>
        <pc:spChg chg="add mod">
          <ac:chgData name="XuMingle" userId="6accb246-f179-42e5-8cc4-2c1a8de5b234" providerId="ADAL" clId="{25717AE7-298A-4BFF-97BE-68A7C5412D5A}" dt="2023-03-23T04:31:49.017" v="1945" actId="1076"/>
          <ac:spMkLst>
            <pc:docMk/>
            <pc:sldMk cId="1326734765" sldId="295"/>
            <ac:spMk id="6" creationId="{B59C4C52-4F9F-72A8-D0EE-24E52651D3F0}"/>
          </ac:spMkLst>
        </pc:spChg>
        <pc:spChg chg="add mod">
          <ac:chgData name="XuMingle" userId="6accb246-f179-42e5-8cc4-2c1a8de5b234" providerId="ADAL" clId="{25717AE7-298A-4BFF-97BE-68A7C5412D5A}" dt="2023-03-23T04:31:49.017" v="1945" actId="1076"/>
          <ac:spMkLst>
            <pc:docMk/>
            <pc:sldMk cId="1326734765" sldId="295"/>
            <ac:spMk id="7" creationId="{DA91E8A3-5662-47EC-F143-EAAF2FDC937B}"/>
          </ac:spMkLst>
        </pc:spChg>
        <pc:spChg chg="add mod">
          <ac:chgData name="XuMingle" userId="6accb246-f179-42e5-8cc4-2c1a8de5b234" providerId="ADAL" clId="{25717AE7-298A-4BFF-97BE-68A7C5412D5A}" dt="2023-03-23T04:31:49.017" v="1945" actId="1076"/>
          <ac:spMkLst>
            <pc:docMk/>
            <pc:sldMk cId="1326734765" sldId="295"/>
            <ac:spMk id="8" creationId="{1F70E9B8-602B-5738-7302-EFE88EB34CC6}"/>
          </ac:spMkLst>
        </pc:spChg>
        <pc:spChg chg="add mod">
          <ac:chgData name="XuMingle" userId="6accb246-f179-42e5-8cc4-2c1a8de5b234" providerId="ADAL" clId="{25717AE7-298A-4BFF-97BE-68A7C5412D5A}" dt="2023-03-23T04:31:06.316" v="1937" actId="20577"/>
          <ac:spMkLst>
            <pc:docMk/>
            <pc:sldMk cId="1326734765" sldId="295"/>
            <ac:spMk id="9" creationId="{96F38B2F-555B-7CEE-62E4-77A965EB1987}"/>
          </ac:spMkLst>
        </pc:spChg>
        <pc:spChg chg="add del mod">
          <ac:chgData name="XuMingle" userId="6accb246-f179-42e5-8cc4-2c1a8de5b234" providerId="ADAL" clId="{25717AE7-298A-4BFF-97BE-68A7C5412D5A}" dt="2023-03-23T04:31:32.755" v="1939"/>
          <ac:spMkLst>
            <pc:docMk/>
            <pc:sldMk cId="1326734765" sldId="295"/>
            <ac:spMk id="10" creationId="{8410D570-3D21-924A-E783-25A687C9935C}"/>
          </ac:spMkLst>
        </pc:spChg>
        <pc:spChg chg="add mod">
          <ac:chgData name="XuMingle" userId="6accb246-f179-42e5-8cc4-2c1a8de5b234" providerId="ADAL" clId="{25717AE7-298A-4BFF-97BE-68A7C5412D5A}" dt="2023-03-23T04:54:19.966" v="2208" actId="20577"/>
          <ac:spMkLst>
            <pc:docMk/>
            <pc:sldMk cId="1326734765" sldId="295"/>
            <ac:spMk id="11" creationId="{96D05C62-DB5F-729B-0A83-771C8FE9ED01}"/>
          </ac:spMkLst>
        </pc:spChg>
        <pc:picChg chg="add mod">
          <ac:chgData name="XuMingle" userId="6accb246-f179-42e5-8cc4-2c1a8de5b234" providerId="ADAL" clId="{25717AE7-298A-4BFF-97BE-68A7C5412D5A}" dt="2023-03-23T04:31:49.017" v="1945" actId="1076"/>
          <ac:picMkLst>
            <pc:docMk/>
            <pc:sldMk cId="1326734765" sldId="295"/>
            <ac:picMk id="5" creationId="{3691DE99-463A-1330-8707-38CE506F6AD4}"/>
          </ac:picMkLst>
        </pc:picChg>
      </pc:sldChg>
      <pc:sldChg chg="addSp modSp new mod ord">
        <pc:chgData name="XuMingle" userId="6accb246-f179-42e5-8cc4-2c1a8de5b234" providerId="ADAL" clId="{25717AE7-298A-4BFF-97BE-68A7C5412D5A}" dt="2023-03-23T05:30:10.843" v="2397" actId="12788"/>
        <pc:sldMkLst>
          <pc:docMk/>
          <pc:sldMk cId="516976213" sldId="296"/>
        </pc:sldMkLst>
        <pc:spChg chg="mod">
          <ac:chgData name="XuMingle" userId="6accb246-f179-42e5-8cc4-2c1a8de5b234" providerId="ADAL" clId="{25717AE7-298A-4BFF-97BE-68A7C5412D5A}" dt="2023-03-23T05:11:08.839" v="2365" actId="21"/>
          <ac:spMkLst>
            <pc:docMk/>
            <pc:sldMk cId="516976213" sldId="296"/>
            <ac:spMk id="2" creationId="{994E8A90-C7D6-921B-C68E-D2E73A2241F1}"/>
          </ac:spMkLst>
        </pc:spChg>
        <pc:spChg chg="mod">
          <ac:chgData name="XuMingle" userId="6accb246-f179-42e5-8cc4-2c1a8de5b234" providerId="ADAL" clId="{25717AE7-298A-4BFF-97BE-68A7C5412D5A}" dt="2023-03-23T05:00:07.177" v="2273" actId="122"/>
          <ac:spMkLst>
            <pc:docMk/>
            <pc:sldMk cId="516976213" sldId="296"/>
            <ac:spMk id="4" creationId="{A2164190-8DA1-3652-1E42-A2AFFC80CC20}"/>
          </ac:spMkLst>
        </pc:spChg>
        <pc:spChg chg="add mod">
          <ac:chgData name="XuMingle" userId="6accb246-f179-42e5-8cc4-2c1a8de5b234" providerId="ADAL" clId="{25717AE7-298A-4BFF-97BE-68A7C5412D5A}" dt="2023-03-23T05:30:10.843" v="2397" actId="12788"/>
          <ac:spMkLst>
            <pc:docMk/>
            <pc:sldMk cId="516976213" sldId="296"/>
            <ac:spMk id="5" creationId="{D580BB27-1F46-BC42-D760-F183A900540D}"/>
          </ac:spMkLst>
        </pc:spChg>
      </pc:sldChg>
      <pc:sldChg chg="addSp delSp modSp add mod">
        <pc:chgData name="XuMingle" userId="6accb246-f179-42e5-8cc4-2c1a8de5b234" providerId="ADAL" clId="{25717AE7-298A-4BFF-97BE-68A7C5412D5A}" dt="2023-03-23T05:33:39.788" v="2460" actId="1076"/>
        <pc:sldMkLst>
          <pc:docMk/>
          <pc:sldMk cId="3542239188" sldId="297"/>
        </pc:sldMkLst>
        <pc:spChg chg="mod">
          <ac:chgData name="XuMingle" userId="6accb246-f179-42e5-8cc4-2c1a8de5b234" providerId="ADAL" clId="{25717AE7-298A-4BFF-97BE-68A7C5412D5A}" dt="2023-03-23T05:33:24.781" v="2455" actId="20577"/>
          <ac:spMkLst>
            <pc:docMk/>
            <pc:sldMk cId="3542239188" sldId="297"/>
            <ac:spMk id="2" creationId="{70F57558-2FDA-8DB4-84A8-F061D1530371}"/>
          </ac:spMkLst>
        </pc:spChg>
        <pc:spChg chg="del">
          <ac:chgData name="XuMingle" userId="6accb246-f179-42e5-8cc4-2c1a8de5b234" providerId="ADAL" clId="{25717AE7-298A-4BFF-97BE-68A7C5412D5A}" dt="2023-03-23T05:32:05.425" v="2420" actId="478"/>
          <ac:spMkLst>
            <pc:docMk/>
            <pc:sldMk cId="3542239188" sldId="297"/>
            <ac:spMk id="5" creationId="{30502157-3E95-9EBA-C4A0-E99A36922A5F}"/>
          </ac:spMkLst>
        </pc:spChg>
        <pc:spChg chg="add mod">
          <ac:chgData name="XuMingle" userId="6accb246-f179-42e5-8cc4-2c1a8de5b234" providerId="ADAL" clId="{25717AE7-298A-4BFF-97BE-68A7C5412D5A}" dt="2023-03-23T05:32:53.859" v="2422"/>
          <ac:spMkLst>
            <pc:docMk/>
            <pc:sldMk cId="3542239188" sldId="297"/>
            <ac:spMk id="8" creationId="{73868A26-D3DC-98EA-467C-53BF1E00C6A9}"/>
          </ac:spMkLst>
        </pc:spChg>
        <pc:spChg chg="del">
          <ac:chgData name="XuMingle" userId="6accb246-f179-42e5-8cc4-2c1a8de5b234" providerId="ADAL" clId="{25717AE7-298A-4BFF-97BE-68A7C5412D5A}" dt="2023-03-23T05:32:10.727" v="2421" actId="478"/>
          <ac:spMkLst>
            <pc:docMk/>
            <pc:sldMk cId="3542239188" sldId="297"/>
            <ac:spMk id="30" creationId="{8DBC5DC3-5248-3D08-E9AA-1C0B2AB62737}"/>
          </ac:spMkLst>
        </pc:spChg>
        <pc:spChg chg="del">
          <ac:chgData name="XuMingle" userId="6accb246-f179-42e5-8cc4-2c1a8de5b234" providerId="ADAL" clId="{25717AE7-298A-4BFF-97BE-68A7C5412D5A}" dt="2023-03-23T05:32:05.425" v="2420" actId="478"/>
          <ac:spMkLst>
            <pc:docMk/>
            <pc:sldMk cId="3542239188" sldId="297"/>
            <ac:spMk id="33" creationId="{F3AD4355-1324-A747-D227-2FBD59D6D51A}"/>
          </ac:spMkLst>
        </pc:spChg>
        <pc:picChg chg="add mod ord modCrop">
          <ac:chgData name="XuMingle" userId="6accb246-f179-42e5-8cc4-2c1a8de5b234" providerId="ADAL" clId="{25717AE7-298A-4BFF-97BE-68A7C5412D5A}" dt="2023-03-23T05:33:37.634" v="2459" actId="1076"/>
          <ac:picMkLst>
            <pc:docMk/>
            <pc:sldMk cId="3542239188" sldId="297"/>
            <ac:picMk id="6" creationId="{0EC043C2-46D3-9DED-5B0A-DA975E27F36E}"/>
          </ac:picMkLst>
        </pc:picChg>
        <pc:picChg chg="add mod">
          <ac:chgData name="XuMingle" userId="6accb246-f179-42e5-8cc4-2c1a8de5b234" providerId="ADAL" clId="{25717AE7-298A-4BFF-97BE-68A7C5412D5A}" dt="2023-03-23T05:33:39.788" v="2460" actId="1076"/>
          <ac:picMkLst>
            <pc:docMk/>
            <pc:sldMk cId="3542239188" sldId="297"/>
            <ac:picMk id="7" creationId="{7D8D2933-36EF-8B52-B092-89118D449791}"/>
          </ac:picMkLst>
        </pc:picChg>
        <pc:picChg chg="del">
          <ac:chgData name="XuMingle" userId="6accb246-f179-42e5-8cc4-2c1a8de5b234" providerId="ADAL" clId="{25717AE7-298A-4BFF-97BE-68A7C5412D5A}" dt="2023-03-23T05:32:01.756" v="2419" actId="478"/>
          <ac:picMkLst>
            <pc:docMk/>
            <pc:sldMk cId="3542239188" sldId="297"/>
            <ac:picMk id="32" creationId="{0B012FA2-0C65-AD56-C2F6-9A22470D9C66}"/>
          </ac:picMkLst>
        </pc:picChg>
      </pc:sldChg>
      <pc:sldChg chg="addSp delSp modSp add mod">
        <pc:chgData name="XuMingle" userId="6accb246-f179-42e5-8cc4-2c1a8de5b234" providerId="ADAL" clId="{25717AE7-298A-4BFF-97BE-68A7C5412D5A}" dt="2023-03-23T05:40:53.218" v="2549" actId="1076"/>
        <pc:sldMkLst>
          <pc:docMk/>
          <pc:sldMk cId="1921625702" sldId="298"/>
        </pc:sldMkLst>
        <pc:spChg chg="mod">
          <ac:chgData name="XuMingle" userId="6accb246-f179-42e5-8cc4-2c1a8de5b234" providerId="ADAL" clId="{25717AE7-298A-4BFF-97BE-68A7C5412D5A}" dt="2023-03-23T05:35:11.830" v="2461" actId="207"/>
          <ac:spMkLst>
            <pc:docMk/>
            <pc:sldMk cId="1921625702" sldId="298"/>
            <ac:spMk id="2" creationId="{70F57558-2FDA-8DB4-84A8-F061D1530371}"/>
          </ac:spMkLst>
        </pc:spChg>
        <pc:spChg chg="del mod">
          <ac:chgData name="XuMingle" userId="6accb246-f179-42e5-8cc4-2c1a8de5b234" providerId="ADAL" clId="{25717AE7-298A-4BFF-97BE-68A7C5412D5A}" dt="2023-03-23T05:35:15.691" v="2465" actId="478"/>
          <ac:spMkLst>
            <pc:docMk/>
            <pc:sldMk cId="1921625702" sldId="298"/>
            <ac:spMk id="5" creationId="{30502157-3E95-9EBA-C4A0-E99A36922A5F}"/>
          </ac:spMkLst>
        </pc:spChg>
        <pc:spChg chg="add mod">
          <ac:chgData name="XuMingle" userId="6accb246-f179-42e5-8cc4-2c1a8de5b234" providerId="ADAL" clId="{25717AE7-298A-4BFF-97BE-68A7C5412D5A}" dt="2023-03-23T05:40:30.746" v="2540"/>
          <ac:spMkLst>
            <pc:docMk/>
            <pc:sldMk cId="1921625702" sldId="298"/>
            <ac:spMk id="6" creationId="{E5A2A445-4D45-323F-C318-ECE62957356D}"/>
          </ac:spMkLst>
        </pc:spChg>
        <pc:spChg chg="add mod">
          <ac:chgData name="XuMingle" userId="6accb246-f179-42e5-8cc4-2c1a8de5b234" providerId="ADAL" clId="{25717AE7-298A-4BFF-97BE-68A7C5412D5A}" dt="2023-03-23T05:40:30.746" v="2540"/>
          <ac:spMkLst>
            <pc:docMk/>
            <pc:sldMk cId="1921625702" sldId="298"/>
            <ac:spMk id="9" creationId="{CF4BFFC8-2B84-8ACA-F0E0-DFC1FC29121C}"/>
          </ac:spMkLst>
        </pc:spChg>
        <pc:spChg chg="del">
          <ac:chgData name="XuMingle" userId="6accb246-f179-42e5-8cc4-2c1a8de5b234" providerId="ADAL" clId="{25717AE7-298A-4BFF-97BE-68A7C5412D5A}" dt="2023-03-23T05:35:17.842" v="2466" actId="478"/>
          <ac:spMkLst>
            <pc:docMk/>
            <pc:sldMk cId="1921625702" sldId="298"/>
            <ac:spMk id="30" creationId="{8DBC5DC3-5248-3D08-E9AA-1C0B2AB62737}"/>
          </ac:spMkLst>
        </pc:spChg>
        <pc:spChg chg="del">
          <ac:chgData name="XuMingle" userId="6accb246-f179-42e5-8cc4-2c1a8de5b234" providerId="ADAL" clId="{25717AE7-298A-4BFF-97BE-68A7C5412D5A}" dt="2023-03-23T05:35:14.058" v="2463" actId="478"/>
          <ac:spMkLst>
            <pc:docMk/>
            <pc:sldMk cId="1921625702" sldId="298"/>
            <ac:spMk id="33" creationId="{F3AD4355-1324-A747-D227-2FBD59D6D51A}"/>
          </ac:spMkLst>
        </pc:spChg>
        <pc:picChg chg="add mod">
          <ac:chgData name="XuMingle" userId="6accb246-f179-42e5-8cc4-2c1a8de5b234" providerId="ADAL" clId="{25717AE7-298A-4BFF-97BE-68A7C5412D5A}" dt="2023-03-23T05:40:47.290" v="2546" actId="1076"/>
          <ac:picMkLst>
            <pc:docMk/>
            <pc:sldMk cId="1921625702" sldId="298"/>
            <ac:picMk id="7" creationId="{EB083C55-7196-5AE4-71DC-E0165E18C78E}"/>
          </ac:picMkLst>
        </pc:picChg>
        <pc:picChg chg="add mod">
          <ac:chgData name="XuMingle" userId="6accb246-f179-42e5-8cc4-2c1a8de5b234" providerId="ADAL" clId="{25717AE7-298A-4BFF-97BE-68A7C5412D5A}" dt="2023-03-23T05:40:30.746" v="2540"/>
          <ac:picMkLst>
            <pc:docMk/>
            <pc:sldMk cId="1921625702" sldId="298"/>
            <ac:picMk id="8" creationId="{D695A4EE-6ABE-CA3E-04BF-6FF2C0223484}"/>
          </ac:picMkLst>
        </pc:picChg>
        <pc:picChg chg="add mod">
          <ac:chgData name="XuMingle" userId="6accb246-f179-42e5-8cc4-2c1a8de5b234" providerId="ADAL" clId="{25717AE7-298A-4BFF-97BE-68A7C5412D5A}" dt="2023-03-23T05:40:36.986" v="2542" actId="1076"/>
          <ac:picMkLst>
            <pc:docMk/>
            <pc:sldMk cId="1921625702" sldId="298"/>
            <ac:picMk id="10" creationId="{1280996E-8A61-3434-DC75-38D078B37906}"/>
          </ac:picMkLst>
        </pc:picChg>
        <pc:picChg chg="add mod">
          <ac:chgData name="XuMingle" userId="6accb246-f179-42e5-8cc4-2c1a8de5b234" providerId="ADAL" clId="{25717AE7-298A-4BFF-97BE-68A7C5412D5A}" dt="2023-03-23T05:40:49.754" v="2547" actId="1076"/>
          <ac:picMkLst>
            <pc:docMk/>
            <pc:sldMk cId="1921625702" sldId="298"/>
            <ac:picMk id="11" creationId="{C9BE090A-591A-ED12-AFC1-AC2F75AC667D}"/>
          </ac:picMkLst>
        </pc:picChg>
        <pc:picChg chg="add mod">
          <ac:chgData name="XuMingle" userId="6accb246-f179-42e5-8cc4-2c1a8de5b234" providerId="ADAL" clId="{25717AE7-298A-4BFF-97BE-68A7C5412D5A}" dt="2023-03-23T05:40:53.218" v="2549" actId="1076"/>
          <ac:picMkLst>
            <pc:docMk/>
            <pc:sldMk cId="1921625702" sldId="298"/>
            <ac:picMk id="12" creationId="{630C6BA0-1562-F0B0-45D2-E2C84CC82A95}"/>
          </ac:picMkLst>
        </pc:picChg>
        <pc:picChg chg="del">
          <ac:chgData name="XuMingle" userId="6accb246-f179-42e5-8cc4-2c1a8de5b234" providerId="ADAL" clId="{25717AE7-298A-4BFF-97BE-68A7C5412D5A}" dt="2023-03-23T05:35:13.218" v="2462" actId="478"/>
          <ac:picMkLst>
            <pc:docMk/>
            <pc:sldMk cId="1921625702" sldId="298"/>
            <ac:picMk id="32" creationId="{0B012FA2-0C65-AD56-C2F6-9A22470D9C66}"/>
          </ac:picMkLst>
        </pc:picChg>
      </pc:sldChg>
      <pc:sldChg chg="addSp delSp modSp add mod">
        <pc:chgData name="XuMingle" userId="6accb246-f179-42e5-8cc4-2c1a8de5b234" providerId="ADAL" clId="{25717AE7-298A-4BFF-97BE-68A7C5412D5A}" dt="2023-03-23T05:37:23.093" v="2538" actId="2711"/>
        <pc:sldMkLst>
          <pc:docMk/>
          <pc:sldMk cId="1371356761" sldId="299"/>
        </pc:sldMkLst>
        <pc:spChg chg="add mod">
          <ac:chgData name="XuMingle" userId="6accb246-f179-42e5-8cc4-2c1a8de5b234" providerId="ADAL" clId="{25717AE7-298A-4BFF-97BE-68A7C5412D5A}" dt="2023-03-23T05:36:16.988" v="2475" actId="1076"/>
          <ac:spMkLst>
            <pc:docMk/>
            <pc:sldMk cId="1371356761" sldId="299"/>
            <ac:spMk id="2" creationId="{32BCC8F9-6B49-60AF-CA05-A64EA147AAEA}"/>
          </ac:spMkLst>
        </pc:spChg>
        <pc:spChg chg="mod">
          <ac:chgData name="XuMingle" userId="6accb246-f179-42e5-8cc4-2c1a8de5b234" providerId="ADAL" clId="{25717AE7-298A-4BFF-97BE-68A7C5412D5A}" dt="2023-03-23T05:37:23.093" v="2538" actId="2711"/>
          <ac:spMkLst>
            <pc:docMk/>
            <pc:sldMk cId="1371356761" sldId="299"/>
            <ac:spMk id="5" creationId="{4148665F-1565-33D4-75B2-2FDDB25F32C0}"/>
          </ac:spMkLst>
        </pc:spChg>
        <pc:spChg chg="del">
          <ac:chgData name="XuMingle" userId="6accb246-f179-42e5-8cc4-2c1a8de5b234" providerId="ADAL" clId="{25717AE7-298A-4BFF-97BE-68A7C5412D5A}" dt="2023-03-23T05:36:01.172" v="2469" actId="478"/>
          <ac:spMkLst>
            <pc:docMk/>
            <pc:sldMk cId="1371356761" sldId="299"/>
            <ac:spMk id="6" creationId="{0BEBB879-C807-AD7E-1948-2C5EDAEADF22}"/>
          </ac:spMkLst>
        </pc:spChg>
        <pc:spChg chg="del">
          <ac:chgData name="XuMingle" userId="6accb246-f179-42e5-8cc4-2c1a8de5b234" providerId="ADAL" clId="{25717AE7-298A-4BFF-97BE-68A7C5412D5A}" dt="2023-03-23T05:36:01.172" v="2469" actId="478"/>
          <ac:spMkLst>
            <pc:docMk/>
            <pc:sldMk cId="1371356761" sldId="299"/>
            <ac:spMk id="8" creationId="{8ACE4D28-4D0C-08B6-2E6F-D0660CB00179}"/>
          </ac:spMkLst>
        </pc:spChg>
        <pc:spChg chg="del">
          <ac:chgData name="XuMingle" userId="6accb246-f179-42e5-8cc4-2c1a8de5b234" providerId="ADAL" clId="{25717AE7-298A-4BFF-97BE-68A7C5412D5A}" dt="2023-03-23T05:36:02.250" v="2470" actId="478"/>
          <ac:spMkLst>
            <pc:docMk/>
            <pc:sldMk cId="1371356761" sldId="299"/>
            <ac:spMk id="9" creationId="{81A86E2F-76C9-61FF-B36A-B64F9EFEF264}"/>
          </ac:spMkLst>
        </pc:spChg>
        <pc:spChg chg="add mod">
          <ac:chgData name="XuMingle" userId="6accb246-f179-42e5-8cc4-2c1a8de5b234" providerId="ADAL" clId="{25717AE7-298A-4BFF-97BE-68A7C5412D5A}" dt="2023-03-23T05:36:55.556" v="2533" actId="2711"/>
          <ac:spMkLst>
            <pc:docMk/>
            <pc:sldMk cId="1371356761" sldId="299"/>
            <ac:spMk id="14" creationId="{42EDA0F6-2E40-3784-02A8-544D8DBA2CD4}"/>
          </ac:spMkLst>
        </pc:spChg>
        <pc:spChg chg="add mod">
          <ac:chgData name="XuMingle" userId="6accb246-f179-42e5-8cc4-2c1a8de5b234" providerId="ADAL" clId="{25717AE7-298A-4BFF-97BE-68A7C5412D5A}" dt="2023-03-23T05:36:59.571" v="2534" actId="2711"/>
          <ac:spMkLst>
            <pc:docMk/>
            <pc:sldMk cId="1371356761" sldId="299"/>
            <ac:spMk id="15" creationId="{7AFD2998-071D-3B54-6363-CBBBED31B96B}"/>
          </ac:spMkLst>
        </pc:spChg>
        <pc:picChg chg="del">
          <ac:chgData name="XuMingle" userId="6accb246-f179-42e5-8cc4-2c1a8de5b234" providerId="ADAL" clId="{25717AE7-298A-4BFF-97BE-68A7C5412D5A}" dt="2023-03-23T05:35:58.533" v="2468" actId="478"/>
          <ac:picMkLst>
            <pc:docMk/>
            <pc:sldMk cId="1371356761" sldId="299"/>
            <ac:picMk id="7" creationId="{76782F81-EB4D-9035-631D-E8C99A82FB5F}"/>
          </ac:picMkLst>
        </pc:picChg>
        <pc:picChg chg="add mod">
          <ac:chgData name="XuMingle" userId="6accb246-f179-42e5-8cc4-2c1a8de5b234" providerId="ADAL" clId="{25717AE7-298A-4BFF-97BE-68A7C5412D5A}" dt="2023-03-23T05:36:19.595" v="2476" actId="1076"/>
          <ac:picMkLst>
            <pc:docMk/>
            <pc:sldMk cId="1371356761" sldId="299"/>
            <ac:picMk id="10" creationId="{95D6CD02-B429-21D4-2782-638D12F31DF3}"/>
          </ac:picMkLst>
        </pc:picChg>
        <pc:picChg chg="add mod">
          <ac:chgData name="XuMingle" userId="6accb246-f179-42e5-8cc4-2c1a8de5b234" providerId="ADAL" clId="{25717AE7-298A-4BFF-97BE-68A7C5412D5A}" dt="2023-03-23T05:36:19.595" v="2476" actId="1076"/>
          <ac:picMkLst>
            <pc:docMk/>
            <pc:sldMk cId="1371356761" sldId="299"/>
            <ac:picMk id="11" creationId="{BFC463F0-3635-2508-5F61-1A65854014DC}"/>
          </ac:picMkLst>
        </pc:picChg>
        <pc:picChg chg="add mod">
          <ac:chgData name="XuMingle" userId="6accb246-f179-42e5-8cc4-2c1a8de5b234" providerId="ADAL" clId="{25717AE7-298A-4BFF-97BE-68A7C5412D5A}" dt="2023-03-23T05:36:19.595" v="2476" actId="1076"/>
          <ac:picMkLst>
            <pc:docMk/>
            <pc:sldMk cId="1371356761" sldId="299"/>
            <ac:picMk id="12" creationId="{73BA4420-5BFB-CD23-366E-29B126B4E91C}"/>
          </ac:picMkLst>
        </pc:picChg>
        <pc:picChg chg="add mod">
          <ac:chgData name="XuMingle" userId="6accb246-f179-42e5-8cc4-2c1a8de5b234" providerId="ADAL" clId="{25717AE7-298A-4BFF-97BE-68A7C5412D5A}" dt="2023-03-23T05:36:19.595" v="2476" actId="1076"/>
          <ac:picMkLst>
            <pc:docMk/>
            <pc:sldMk cId="1371356761" sldId="299"/>
            <ac:picMk id="13" creationId="{242D37C2-BA0F-6F81-A0C2-50654287E3F8}"/>
          </ac:picMkLst>
        </pc:picChg>
      </pc:sldChg>
      <pc:sldChg chg="addSp modSp add mod ord">
        <pc:chgData name="XuMingle" userId="6accb246-f179-42e5-8cc4-2c1a8de5b234" providerId="ADAL" clId="{25717AE7-298A-4BFF-97BE-68A7C5412D5A}" dt="2023-03-23T05:52:30.603" v="2630" actId="164"/>
        <pc:sldMkLst>
          <pc:docMk/>
          <pc:sldMk cId="626296971" sldId="300"/>
        </pc:sldMkLst>
        <pc:spChg chg="mod">
          <ac:chgData name="XuMingle" userId="6accb246-f179-42e5-8cc4-2c1a8de5b234" providerId="ADAL" clId="{25717AE7-298A-4BFF-97BE-68A7C5412D5A}" dt="2023-03-23T05:49:24.852" v="2617" actId="207"/>
          <ac:spMkLst>
            <pc:docMk/>
            <pc:sldMk cId="626296971" sldId="300"/>
            <ac:spMk id="4" creationId="{A2164190-8DA1-3652-1E42-A2AFFC80CC20}"/>
          </ac:spMkLst>
        </pc:spChg>
        <pc:spChg chg="mod">
          <ac:chgData name="XuMingle" userId="6accb246-f179-42e5-8cc4-2c1a8de5b234" providerId="ADAL" clId="{25717AE7-298A-4BFF-97BE-68A7C5412D5A}" dt="2023-03-23T05:46:40.244" v="2604" actId="1076"/>
          <ac:spMkLst>
            <pc:docMk/>
            <pc:sldMk cId="626296971" sldId="300"/>
            <ac:spMk id="5" creationId="{D580BB27-1F46-BC42-D760-F183A900540D}"/>
          </ac:spMkLst>
        </pc:spChg>
        <pc:grpChg chg="add mod">
          <ac:chgData name="XuMingle" userId="6accb246-f179-42e5-8cc4-2c1a8de5b234" providerId="ADAL" clId="{25717AE7-298A-4BFF-97BE-68A7C5412D5A}" dt="2023-03-23T05:52:30.603" v="2630" actId="164"/>
          <ac:grpSpMkLst>
            <pc:docMk/>
            <pc:sldMk cId="626296971" sldId="300"/>
            <ac:grpSpMk id="8" creationId="{09B03877-7462-5356-759A-0DAF07D5D1A2}"/>
          </ac:grpSpMkLst>
        </pc:grpChg>
        <pc:picChg chg="add mod modCrop">
          <ac:chgData name="XuMingle" userId="6accb246-f179-42e5-8cc4-2c1a8de5b234" providerId="ADAL" clId="{25717AE7-298A-4BFF-97BE-68A7C5412D5A}" dt="2023-03-23T05:52:30.603" v="2630" actId="164"/>
          <ac:picMkLst>
            <pc:docMk/>
            <pc:sldMk cId="626296971" sldId="300"/>
            <ac:picMk id="6" creationId="{E28A6FEC-B567-37CC-8FA1-27A66E1E7C51}"/>
          </ac:picMkLst>
        </pc:picChg>
        <pc:picChg chg="add mod modCrop">
          <ac:chgData name="XuMingle" userId="6accb246-f179-42e5-8cc4-2c1a8de5b234" providerId="ADAL" clId="{25717AE7-298A-4BFF-97BE-68A7C5412D5A}" dt="2023-03-23T05:52:30.603" v="2630" actId="164"/>
          <ac:picMkLst>
            <pc:docMk/>
            <pc:sldMk cId="626296971" sldId="300"/>
            <ac:picMk id="7" creationId="{5A9BB1DD-D090-991B-F118-9D416CD4287B}"/>
          </ac:picMkLst>
        </pc:picChg>
      </pc:sldChg>
      <pc:sldChg chg="addSp delSp modSp add mod delAnim modAnim">
        <pc:chgData name="XuMingle" userId="6accb246-f179-42e5-8cc4-2c1a8de5b234" providerId="ADAL" clId="{25717AE7-298A-4BFF-97BE-68A7C5412D5A}" dt="2023-03-24T00:02:19.989" v="8736" actId="14100"/>
        <pc:sldMkLst>
          <pc:docMk/>
          <pc:sldMk cId="211124087" sldId="301"/>
        </pc:sldMkLst>
        <pc:spChg chg="add del mod">
          <ac:chgData name="XuMingle" userId="6accb246-f179-42e5-8cc4-2c1a8de5b234" providerId="ADAL" clId="{25717AE7-298A-4BFF-97BE-68A7C5412D5A}" dt="2023-03-24T00:01:33.837" v="8726" actId="478"/>
          <ac:spMkLst>
            <pc:docMk/>
            <pc:sldMk cId="211124087" sldId="301"/>
            <ac:spMk id="4" creationId="{5CF00B65-5122-C658-9488-1DB134D0DB4D}"/>
          </ac:spMkLst>
        </pc:spChg>
        <pc:spChg chg="del">
          <ac:chgData name="XuMingle" userId="6accb246-f179-42e5-8cc4-2c1a8de5b234" providerId="ADAL" clId="{25717AE7-298A-4BFF-97BE-68A7C5412D5A}" dt="2023-03-23T05:53:53.044" v="2635" actId="478"/>
          <ac:spMkLst>
            <pc:docMk/>
            <pc:sldMk cId="211124087" sldId="301"/>
            <ac:spMk id="4" creationId="{A2164190-8DA1-3652-1E42-A2AFFC80CC20}"/>
          </ac:spMkLst>
        </pc:spChg>
        <pc:spChg chg="del mod">
          <ac:chgData name="XuMingle" userId="6accb246-f179-42e5-8cc4-2c1a8de5b234" providerId="ADAL" clId="{25717AE7-298A-4BFF-97BE-68A7C5412D5A}" dt="2023-03-23T05:53:50.833" v="2634" actId="478"/>
          <ac:spMkLst>
            <pc:docMk/>
            <pc:sldMk cId="211124087" sldId="301"/>
            <ac:spMk id="5" creationId="{D580BB27-1F46-BC42-D760-F183A900540D}"/>
          </ac:spMkLst>
        </pc:spChg>
        <pc:spChg chg="add mod">
          <ac:chgData name="XuMingle" userId="6accb246-f179-42e5-8cc4-2c1a8de5b234" providerId="ADAL" clId="{25717AE7-298A-4BFF-97BE-68A7C5412D5A}" dt="2023-03-23T05:54:41.315" v="2641" actId="207"/>
          <ac:spMkLst>
            <pc:docMk/>
            <pc:sldMk cId="211124087" sldId="301"/>
            <ac:spMk id="10" creationId="{44C90D53-E240-C6BE-E905-10BE0B6C8261}"/>
          </ac:spMkLst>
        </pc:spChg>
        <pc:spChg chg="add del mod">
          <ac:chgData name="XuMingle" userId="6accb246-f179-42e5-8cc4-2c1a8de5b234" providerId="ADAL" clId="{25717AE7-298A-4BFF-97BE-68A7C5412D5A}" dt="2023-03-23T05:57:05.339" v="2644" actId="478"/>
          <ac:spMkLst>
            <pc:docMk/>
            <pc:sldMk cId="211124087" sldId="301"/>
            <ac:spMk id="11" creationId="{942659E2-D8FE-400B-0BB2-05012B9AADA0}"/>
          </ac:spMkLst>
        </pc:spChg>
        <pc:spChg chg="add mod">
          <ac:chgData name="XuMingle" userId="6accb246-f179-42e5-8cc4-2c1a8de5b234" providerId="ADAL" clId="{25717AE7-298A-4BFF-97BE-68A7C5412D5A}" dt="2023-03-23T23:59:40.479" v="8709" actId="12788"/>
          <ac:spMkLst>
            <pc:docMk/>
            <pc:sldMk cId="211124087" sldId="301"/>
            <ac:spMk id="14" creationId="{1EFEAAF9-7425-26F4-5082-F9D135273E9B}"/>
          </ac:spMkLst>
        </pc:spChg>
        <pc:spChg chg="add mod">
          <ac:chgData name="XuMingle" userId="6accb246-f179-42e5-8cc4-2c1a8de5b234" providerId="ADAL" clId="{25717AE7-298A-4BFF-97BE-68A7C5412D5A}" dt="2023-03-23T06:54:42.281" v="2927" actId="1076"/>
          <ac:spMkLst>
            <pc:docMk/>
            <pc:sldMk cId="211124087" sldId="301"/>
            <ac:spMk id="15" creationId="{68AF7CB0-B8AD-34B6-4A26-030A67E1CC07}"/>
          </ac:spMkLst>
        </pc:spChg>
        <pc:spChg chg="add del mod">
          <ac:chgData name="XuMingle" userId="6accb246-f179-42e5-8cc4-2c1a8de5b234" providerId="ADAL" clId="{25717AE7-298A-4BFF-97BE-68A7C5412D5A}" dt="2023-03-24T00:01:05.986" v="8714" actId="478"/>
          <ac:spMkLst>
            <pc:docMk/>
            <pc:sldMk cId="211124087" sldId="301"/>
            <ac:spMk id="16" creationId="{A915DE65-41BA-33B5-400E-D80A8B38D40C}"/>
          </ac:spMkLst>
        </pc:spChg>
        <pc:spChg chg="add del mod">
          <ac:chgData name="XuMingle" userId="6accb246-f179-42e5-8cc4-2c1a8de5b234" providerId="ADAL" clId="{25717AE7-298A-4BFF-97BE-68A7C5412D5A}" dt="2023-03-24T00:02:00.456" v="8729" actId="478"/>
          <ac:spMkLst>
            <pc:docMk/>
            <pc:sldMk cId="211124087" sldId="301"/>
            <ac:spMk id="17" creationId="{28EDFECE-BE78-A482-A312-21884FD61DA9}"/>
          </ac:spMkLst>
        </pc:spChg>
        <pc:spChg chg="add mod">
          <ac:chgData name="XuMingle" userId="6accb246-f179-42e5-8cc4-2c1a8de5b234" providerId="ADAL" clId="{25717AE7-298A-4BFF-97BE-68A7C5412D5A}" dt="2023-03-23T06:57:44.013" v="2932" actId="1582"/>
          <ac:spMkLst>
            <pc:docMk/>
            <pc:sldMk cId="211124087" sldId="301"/>
            <ac:spMk id="18" creationId="{B63E1E81-93E2-05D4-256A-A8DB40EC5317}"/>
          </ac:spMkLst>
        </pc:spChg>
        <pc:grpChg chg="del">
          <ac:chgData name="XuMingle" userId="6accb246-f179-42e5-8cc4-2c1a8de5b234" providerId="ADAL" clId="{25717AE7-298A-4BFF-97BE-68A7C5412D5A}" dt="2023-03-23T05:53:49.093" v="2632" actId="478"/>
          <ac:grpSpMkLst>
            <pc:docMk/>
            <pc:sldMk cId="211124087" sldId="301"/>
            <ac:grpSpMk id="8" creationId="{09B03877-7462-5356-759A-0DAF07D5D1A2}"/>
          </ac:grpSpMkLst>
        </pc:grpChg>
        <pc:graphicFrameChg chg="add mod modGraphic">
          <ac:chgData name="XuMingle" userId="6accb246-f179-42e5-8cc4-2c1a8de5b234" providerId="ADAL" clId="{25717AE7-298A-4BFF-97BE-68A7C5412D5A}" dt="2023-03-23T06:54:42.281" v="2927" actId="1076"/>
          <ac:graphicFrameMkLst>
            <pc:docMk/>
            <pc:sldMk cId="211124087" sldId="301"/>
            <ac:graphicFrameMk id="12" creationId="{44F37B89-8880-FE04-BEB8-4278F51041C4}"/>
          </ac:graphicFrameMkLst>
        </pc:graphicFrameChg>
        <pc:cxnChg chg="add mod">
          <ac:chgData name="XuMingle" userId="6accb246-f179-42e5-8cc4-2c1a8de5b234" providerId="ADAL" clId="{25717AE7-298A-4BFF-97BE-68A7C5412D5A}" dt="2023-03-24T00:02:06.797" v="8731" actId="14100"/>
          <ac:cxnSpMkLst>
            <pc:docMk/>
            <pc:sldMk cId="211124087" sldId="301"/>
            <ac:cxnSpMk id="6" creationId="{34768A9D-06C5-FED8-E0D1-6166838E9E4B}"/>
          </ac:cxnSpMkLst>
        </pc:cxnChg>
        <pc:cxnChg chg="add del mod">
          <ac:chgData name="XuMingle" userId="6accb246-f179-42e5-8cc4-2c1a8de5b234" providerId="ADAL" clId="{25717AE7-298A-4BFF-97BE-68A7C5412D5A}" dt="2023-03-24T00:02:11.449" v="8733" actId="478"/>
          <ac:cxnSpMkLst>
            <pc:docMk/>
            <pc:sldMk cId="211124087" sldId="301"/>
            <ac:cxnSpMk id="8" creationId="{E2789DE8-85E3-A309-B81D-771CBBED87C2}"/>
          </ac:cxnSpMkLst>
        </pc:cxnChg>
        <pc:cxnChg chg="add mod">
          <ac:chgData name="XuMingle" userId="6accb246-f179-42e5-8cc4-2c1a8de5b234" providerId="ADAL" clId="{25717AE7-298A-4BFF-97BE-68A7C5412D5A}" dt="2023-03-24T00:02:19.989" v="8736" actId="14100"/>
          <ac:cxnSpMkLst>
            <pc:docMk/>
            <pc:sldMk cId="211124087" sldId="301"/>
            <ac:cxnSpMk id="9" creationId="{498A866E-5FC9-1F77-82CC-98CF5903ECA3}"/>
          </ac:cxnSpMkLst>
        </pc:cxnChg>
      </pc:sldChg>
      <pc:sldChg chg="add del">
        <pc:chgData name="XuMingle" userId="6accb246-f179-42e5-8cc4-2c1a8de5b234" providerId="ADAL" clId="{25717AE7-298A-4BFF-97BE-68A7C5412D5A}" dt="2023-03-23T05:49:16.336" v="2616" actId="47"/>
        <pc:sldMkLst>
          <pc:docMk/>
          <pc:sldMk cId="2021693913" sldId="301"/>
        </pc:sldMkLst>
      </pc:sldChg>
      <pc:sldChg chg="add del">
        <pc:chgData name="XuMingle" userId="6accb246-f179-42e5-8cc4-2c1a8de5b234" providerId="ADAL" clId="{25717AE7-298A-4BFF-97BE-68A7C5412D5A}" dt="2023-03-23T05:48:56.641" v="2612" actId="47"/>
        <pc:sldMkLst>
          <pc:docMk/>
          <pc:sldMk cId="3535303541" sldId="301"/>
        </pc:sldMkLst>
      </pc:sldChg>
      <pc:sldChg chg="addSp delSp modSp add mod delAnim">
        <pc:chgData name="XuMingle" userId="6accb246-f179-42e5-8cc4-2c1a8de5b234" providerId="ADAL" clId="{25717AE7-298A-4BFF-97BE-68A7C5412D5A}" dt="2023-03-24T00:06:23.309" v="8804" actId="1076"/>
        <pc:sldMkLst>
          <pc:docMk/>
          <pc:sldMk cId="1916257202" sldId="302"/>
        </pc:sldMkLst>
        <pc:spChg chg="mod">
          <ac:chgData name="XuMingle" userId="6accb246-f179-42e5-8cc4-2c1a8de5b234" providerId="ADAL" clId="{25717AE7-298A-4BFF-97BE-68A7C5412D5A}" dt="2023-03-23T07:06:01.217" v="2981" actId="20577"/>
          <ac:spMkLst>
            <pc:docMk/>
            <pc:sldMk cId="1916257202" sldId="302"/>
            <ac:spMk id="2" creationId="{994E8A90-C7D6-921B-C68E-D2E73A2241F1}"/>
          </ac:spMkLst>
        </pc:spChg>
        <pc:spChg chg="add mod">
          <ac:chgData name="XuMingle" userId="6accb246-f179-42e5-8cc4-2c1a8de5b234" providerId="ADAL" clId="{25717AE7-298A-4BFF-97BE-68A7C5412D5A}" dt="2023-03-24T00:06:23.309" v="8804" actId="1076"/>
          <ac:spMkLst>
            <pc:docMk/>
            <pc:sldMk cId="1916257202" sldId="302"/>
            <ac:spMk id="4" creationId="{EC50CB1B-17FC-93E4-5659-7F0A66D8F020}"/>
          </ac:spMkLst>
        </pc:spChg>
        <pc:spChg chg="add mod">
          <ac:chgData name="XuMingle" userId="6accb246-f179-42e5-8cc4-2c1a8de5b234" providerId="ADAL" clId="{25717AE7-298A-4BFF-97BE-68A7C5412D5A}" dt="2023-03-23T07:07:30.233" v="3041" actId="20577"/>
          <ac:spMkLst>
            <pc:docMk/>
            <pc:sldMk cId="1916257202" sldId="302"/>
            <ac:spMk id="8" creationId="{D2064481-DEB1-BB5E-3A3F-AD1BE5958ABC}"/>
          </ac:spMkLst>
        </pc:spChg>
        <pc:spChg chg="del">
          <ac:chgData name="XuMingle" userId="6accb246-f179-42e5-8cc4-2c1a8de5b234" providerId="ADAL" clId="{25717AE7-298A-4BFF-97BE-68A7C5412D5A}" dt="2023-03-23T07:07:46.270" v="3042" actId="478"/>
          <ac:spMkLst>
            <pc:docMk/>
            <pc:sldMk cId="1916257202" sldId="302"/>
            <ac:spMk id="10" creationId="{44C90D53-E240-C6BE-E905-10BE0B6C8261}"/>
          </ac:spMkLst>
        </pc:spChg>
        <pc:spChg chg="add mod">
          <ac:chgData name="XuMingle" userId="6accb246-f179-42e5-8cc4-2c1a8de5b234" providerId="ADAL" clId="{25717AE7-298A-4BFF-97BE-68A7C5412D5A}" dt="2023-03-23T07:07:46.270" v="3042" actId="478"/>
          <ac:spMkLst>
            <pc:docMk/>
            <pc:sldMk cId="1916257202" sldId="302"/>
            <ac:spMk id="11" creationId="{DACCF063-E49D-093A-0FF6-186F63201FCE}"/>
          </ac:spMkLst>
        </pc:spChg>
        <pc:spChg chg="del">
          <ac:chgData name="XuMingle" userId="6accb246-f179-42e5-8cc4-2c1a8de5b234" providerId="ADAL" clId="{25717AE7-298A-4BFF-97BE-68A7C5412D5A}" dt="2023-03-23T06:59:48.633" v="2951" actId="478"/>
          <ac:spMkLst>
            <pc:docMk/>
            <pc:sldMk cId="1916257202" sldId="302"/>
            <ac:spMk id="14" creationId="{1EFEAAF9-7425-26F4-5082-F9D135273E9B}"/>
          </ac:spMkLst>
        </pc:spChg>
        <pc:spChg chg="del">
          <ac:chgData name="XuMingle" userId="6accb246-f179-42e5-8cc4-2c1a8de5b234" providerId="ADAL" clId="{25717AE7-298A-4BFF-97BE-68A7C5412D5A}" dt="2023-03-23T06:59:48.633" v="2951" actId="478"/>
          <ac:spMkLst>
            <pc:docMk/>
            <pc:sldMk cId="1916257202" sldId="302"/>
            <ac:spMk id="15" creationId="{68AF7CB0-B8AD-34B6-4A26-030A67E1CC07}"/>
          </ac:spMkLst>
        </pc:spChg>
        <pc:spChg chg="del">
          <ac:chgData name="XuMingle" userId="6accb246-f179-42e5-8cc4-2c1a8de5b234" providerId="ADAL" clId="{25717AE7-298A-4BFF-97BE-68A7C5412D5A}" dt="2023-03-23T06:59:48.633" v="2951" actId="478"/>
          <ac:spMkLst>
            <pc:docMk/>
            <pc:sldMk cId="1916257202" sldId="302"/>
            <ac:spMk id="16" creationId="{A915DE65-41BA-33B5-400E-D80A8B38D40C}"/>
          </ac:spMkLst>
        </pc:spChg>
        <pc:spChg chg="del">
          <ac:chgData name="XuMingle" userId="6accb246-f179-42e5-8cc4-2c1a8de5b234" providerId="ADAL" clId="{25717AE7-298A-4BFF-97BE-68A7C5412D5A}" dt="2023-03-23T06:59:48.633" v="2951" actId="478"/>
          <ac:spMkLst>
            <pc:docMk/>
            <pc:sldMk cId="1916257202" sldId="302"/>
            <ac:spMk id="17" creationId="{28EDFECE-BE78-A482-A312-21884FD61DA9}"/>
          </ac:spMkLst>
        </pc:spChg>
        <pc:spChg chg="del">
          <ac:chgData name="XuMingle" userId="6accb246-f179-42e5-8cc4-2c1a8de5b234" providerId="ADAL" clId="{25717AE7-298A-4BFF-97BE-68A7C5412D5A}" dt="2023-03-23T06:59:48.633" v="2951" actId="478"/>
          <ac:spMkLst>
            <pc:docMk/>
            <pc:sldMk cId="1916257202" sldId="302"/>
            <ac:spMk id="18" creationId="{B63E1E81-93E2-05D4-256A-A8DB40EC5317}"/>
          </ac:spMkLst>
        </pc:spChg>
        <pc:graphicFrameChg chg="del">
          <ac:chgData name="XuMingle" userId="6accb246-f179-42e5-8cc4-2c1a8de5b234" providerId="ADAL" clId="{25717AE7-298A-4BFF-97BE-68A7C5412D5A}" dt="2023-03-23T06:59:48.633" v="2951" actId="478"/>
          <ac:graphicFrameMkLst>
            <pc:docMk/>
            <pc:sldMk cId="1916257202" sldId="302"/>
            <ac:graphicFrameMk id="12" creationId="{44F37B89-8880-FE04-BEB8-4278F51041C4}"/>
          </ac:graphicFrameMkLst>
        </pc:graphicFrameChg>
        <pc:picChg chg="add del mod">
          <ac:chgData name="XuMingle" userId="6accb246-f179-42e5-8cc4-2c1a8de5b234" providerId="ADAL" clId="{25717AE7-298A-4BFF-97BE-68A7C5412D5A}" dt="2023-03-23T07:06:27.452" v="2983" actId="478"/>
          <ac:picMkLst>
            <pc:docMk/>
            <pc:sldMk cId="1916257202" sldId="302"/>
            <ac:picMk id="5" creationId="{385A66B3-E408-8706-0E60-B0DD5A84387B}"/>
          </ac:picMkLst>
        </pc:picChg>
        <pc:picChg chg="add mod">
          <ac:chgData name="XuMingle" userId="6accb246-f179-42e5-8cc4-2c1a8de5b234" providerId="ADAL" clId="{25717AE7-298A-4BFF-97BE-68A7C5412D5A}" dt="2023-03-23T07:06:26.407" v="2982" actId="571"/>
          <ac:picMkLst>
            <pc:docMk/>
            <pc:sldMk cId="1916257202" sldId="302"/>
            <ac:picMk id="6" creationId="{C925A9FE-A106-47FF-0C1C-F468ECF02D7C}"/>
          </ac:picMkLst>
        </pc:picChg>
      </pc:sldChg>
      <pc:sldChg chg="addSp delSp modSp add mod">
        <pc:chgData name="XuMingle" userId="6accb246-f179-42e5-8cc4-2c1a8de5b234" providerId="ADAL" clId="{25717AE7-298A-4BFF-97BE-68A7C5412D5A}" dt="2023-03-24T00:15:46.249" v="8960" actId="20577"/>
        <pc:sldMkLst>
          <pc:docMk/>
          <pc:sldMk cId="4238347107" sldId="303"/>
        </pc:sldMkLst>
        <pc:spChg chg="add mod">
          <ac:chgData name="XuMingle" userId="6accb246-f179-42e5-8cc4-2c1a8de5b234" providerId="ADAL" clId="{25717AE7-298A-4BFF-97BE-68A7C5412D5A}" dt="2023-03-24T00:15:46.249" v="8960" actId="20577"/>
          <ac:spMkLst>
            <pc:docMk/>
            <pc:sldMk cId="4238347107" sldId="303"/>
            <ac:spMk id="4" creationId="{B2AC3261-EFD9-0115-CC63-68FF3B1C149F}"/>
          </ac:spMkLst>
        </pc:spChg>
        <pc:spChg chg="del">
          <ac:chgData name="XuMingle" userId="6accb246-f179-42e5-8cc4-2c1a8de5b234" providerId="ADAL" clId="{25717AE7-298A-4BFF-97BE-68A7C5412D5A}" dt="2023-03-23T07:08:58.229" v="3103" actId="478"/>
          <ac:spMkLst>
            <pc:docMk/>
            <pc:sldMk cId="4238347107" sldId="303"/>
            <ac:spMk id="8" creationId="{D2064481-DEB1-BB5E-3A3F-AD1BE5958ABC}"/>
          </ac:spMkLst>
        </pc:spChg>
        <pc:spChg chg="add del mod">
          <ac:chgData name="XuMingle" userId="6accb246-f179-42e5-8cc4-2c1a8de5b234" providerId="ADAL" clId="{25717AE7-298A-4BFF-97BE-68A7C5412D5A}" dt="2023-03-23T07:16:17.129" v="3191"/>
          <ac:spMkLst>
            <pc:docMk/>
            <pc:sldMk cId="4238347107" sldId="303"/>
            <ac:spMk id="10" creationId="{17BEF680-0258-89A4-20C7-7A4631431FF5}"/>
          </ac:spMkLst>
        </pc:spChg>
        <pc:spChg chg="mod">
          <ac:chgData name="XuMingle" userId="6accb246-f179-42e5-8cc4-2c1a8de5b234" providerId="ADAL" clId="{25717AE7-298A-4BFF-97BE-68A7C5412D5A}" dt="2023-03-23T12:57:57.286" v="8596" actId="20577"/>
          <ac:spMkLst>
            <pc:docMk/>
            <pc:sldMk cId="4238347107" sldId="303"/>
            <ac:spMk id="11" creationId="{DACCF063-E49D-093A-0FF6-186F63201FCE}"/>
          </ac:spMkLst>
        </pc:spChg>
        <pc:picChg chg="add del mod">
          <ac:chgData name="XuMingle" userId="6accb246-f179-42e5-8cc4-2c1a8de5b234" providerId="ADAL" clId="{25717AE7-298A-4BFF-97BE-68A7C5412D5A}" dt="2023-03-23T07:12:14.833" v="3108" actId="478"/>
          <ac:picMkLst>
            <pc:docMk/>
            <pc:sldMk cId="4238347107" sldId="303"/>
            <ac:picMk id="5" creationId="{AC94747A-1F46-1613-D256-647A78C15B04}"/>
          </ac:picMkLst>
        </pc:picChg>
        <pc:picChg chg="del">
          <ac:chgData name="XuMingle" userId="6accb246-f179-42e5-8cc4-2c1a8de5b234" providerId="ADAL" clId="{25717AE7-298A-4BFF-97BE-68A7C5412D5A}" dt="2023-03-23T07:07:51.256" v="3044" actId="478"/>
          <ac:picMkLst>
            <pc:docMk/>
            <pc:sldMk cId="4238347107" sldId="303"/>
            <ac:picMk id="6" creationId="{C925A9FE-A106-47FF-0C1C-F468ECF02D7C}"/>
          </ac:picMkLst>
        </pc:picChg>
        <pc:picChg chg="add mod">
          <ac:chgData name="XuMingle" userId="6accb246-f179-42e5-8cc4-2c1a8de5b234" providerId="ADAL" clId="{25717AE7-298A-4BFF-97BE-68A7C5412D5A}" dt="2023-03-24T00:14:43.219" v="8831" actId="1076"/>
          <ac:picMkLst>
            <pc:docMk/>
            <pc:sldMk cId="4238347107" sldId="303"/>
            <ac:picMk id="9" creationId="{C7B8E854-3C9F-83A7-7504-7A6563065CA4}"/>
          </ac:picMkLst>
        </pc:picChg>
      </pc:sldChg>
      <pc:sldChg chg="addSp delSp modSp add mod ord delAnim modAnim">
        <pc:chgData name="XuMingle" userId="6accb246-f179-42e5-8cc4-2c1a8de5b234" providerId="ADAL" clId="{25717AE7-298A-4BFF-97BE-68A7C5412D5A}" dt="2023-03-24T00:38:28.406" v="9459" actId="20577"/>
        <pc:sldMkLst>
          <pc:docMk/>
          <pc:sldMk cId="523915092" sldId="304"/>
        </pc:sldMkLst>
        <pc:spChg chg="mod">
          <ac:chgData name="XuMingle" userId="6accb246-f179-42e5-8cc4-2c1a8de5b234" providerId="ADAL" clId="{25717AE7-298A-4BFF-97BE-68A7C5412D5A}" dt="2023-03-23T07:54:06.808" v="4816"/>
          <ac:spMkLst>
            <pc:docMk/>
            <pc:sldMk cId="523915092" sldId="304"/>
            <ac:spMk id="2" creationId="{994E8A90-C7D6-921B-C68E-D2E73A2241F1}"/>
          </ac:spMkLst>
        </pc:spChg>
        <pc:spChg chg="add del mod">
          <ac:chgData name="XuMingle" userId="6accb246-f179-42e5-8cc4-2c1a8de5b234" providerId="ADAL" clId="{25717AE7-298A-4BFF-97BE-68A7C5412D5A}" dt="2023-03-24T00:34:45.666" v="9429" actId="20577"/>
          <ac:spMkLst>
            <pc:docMk/>
            <pc:sldMk cId="523915092" sldId="304"/>
            <ac:spMk id="8" creationId="{AF461112-B650-2515-0D64-320187DEDE0B}"/>
          </ac:spMkLst>
        </pc:spChg>
        <pc:spChg chg="mod">
          <ac:chgData name="XuMingle" userId="6accb246-f179-42e5-8cc4-2c1a8de5b234" providerId="ADAL" clId="{25717AE7-298A-4BFF-97BE-68A7C5412D5A}" dt="2023-03-23T07:37:29.627" v="4028" actId="6549"/>
          <ac:spMkLst>
            <pc:docMk/>
            <pc:sldMk cId="523915092" sldId="304"/>
            <ac:spMk id="11" creationId="{DACCF063-E49D-093A-0FF6-186F63201FCE}"/>
          </ac:spMkLst>
        </pc:spChg>
        <pc:spChg chg="add del mod">
          <ac:chgData name="XuMingle" userId="6accb246-f179-42e5-8cc4-2c1a8de5b234" providerId="ADAL" clId="{25717AE7-298A-4BFF-97BE-68A7C5412D5A}" dt="2023-03-23T07:37:13.386" v="4019"/>
          <ac:spMkLst>
            <pc:docMk/>
            <pc:sldMk cId="523915092" sldId="304"/>
            <ac:spMk id="13" creationId="{DB35AF18-14B1-D0E5-25D4-3CF48C5661E8}"/>
          </ac:spMkLst>
        </pc:spChg>
        <pc:spChg chg="add mod">
          <ac:chgData name="XuMingle" userId="6accb246-f179-42e5-8cc4-2c1a8de5b234" providerId="ADAL" clId="{25717AE7-298A-4BFF-97BE-68A7C5412D5A}" dt="2023-03-23T07:55:10.512" v="4827" actId="1076"/>
          <ac:spMkLst>
            <pc:docMk/>
            <pc:sldMk cId="523915092" sldId="304"/>
            <ac:spMk id="14" creationId="{5AC5C9AB-06BE-8826-2381-434DF27E6992}"/>
          </ac:spMkLst>
        </pc:spChg>
        <pc:spChg chg="add mod">
          <ac:chgData name="XuMingle" userId="6accb246-f179-42e5-8cc4-2c1a8de5b234" providerId="ADAL" clId="{25717AE7-298A-4BFF-97BE-68A7C5412D5A}" dt="2023-03-23T07:55:10.512" v="4827" actId="1076"/>
          <ac:spMkLst>
            <pc:docMk/>
            <pc:sldMk cId="523915092" sldId="304"/>
            <ac:spMk id="15" creationId="{3547A6B5-2C00-EE7B-52DC-29676EE24DFC}"/>
          </ac:spMkLst>
        </pc:spChg>
        <pc:spChg chg="add mod">
          <ac:chgData name="XuMingle" userId="6accb246-f179-42e5-8cc4-2c1a8de5b234" providerId="ADAL" clId="{25717AE7-298A-4BFF-97BE-68A7C5412D5A}" dt="2023-03-24T00:38:28.406" v="9459" actId="20577"/>
          <ac:spMkLst>
            <pc:docMk/>
            <pc:sldMk cId="523915092" sldId="304"/>
            <ac:spMk id="18" creationId="{B49E975B-27C8-BB97-3949-DD7EC17E24D9}"/>
          </ac:spMkLst>
        </pc:spChg>
        <pc:spChg chg="add del mod">
          <ac:chgData name="XuMingle" userId="6accb246-f179-42e5-8cc4-2c1a8de5b234" providerId="ADAL" clId="{25717AE7-298A-4BFF-97BE-68A7C5412D5A}" dt="2023-03-23T07:54:38.559" v="4820"/>
          <ac:spMkLst>
            <pc:docMk/>
            <pc:sldMk cId="523915092" sldId="304"/>
            <ac:spMk id="19" creationId="{2CCA1C3E-B57E-FCC3-71B5-EA4385014EA6}"/>
          </ac:spMkLst>
        </pc:spChg>
        <pc:picChg chg="add del mod modCrop">
          <ac:chgData name="XuMingle" userId="6accb246-f179-42e5-8cc4-2c1a8de5b234" providerId="ADAL" clId="{25717AE7-298A-4BFF-97BE-68A7C5412D5A}" dt="2023-03-23T07:35:50.156" v="3930" actId="478"/>
          <ac:picMkLst>
            <pc:docMk/>
            <pc:sldMk cId="523915092" sldId="304"/>
            <ac:picMk id="5" creationId="{9043A4CB-491A-7ABB-2D19-3D35E1CCCCA4}"/>
          </ac:picMkLst>
        </pc:picChg>
        <pc:picChg chg="add del mod">
          <ac:chgData name="XuMingle" userId="6accb246-f179-42e5-8cc4-2c1a8de5b234" providerId="ADAL" clId="{25717AE7-298A-4BFF-97BE-68A7C5412D5A}" dt="2023-03-23T07:35:55.960" v="3935" actId="478"/>
          <ac:picMkLst>
            <pc:docMk/>
            <pc:sldMk cId="523915092" sldId="304"/>
            <ac:picMk id="7" creationId="{2196BFE5-2BEB-6FB0-E5AB-6246A0C8E072}"/>
          </ac:picMkLst>
        </pc:picChg>
        <pc:picChg chg="del">
          <ac:chgData name="XuMingle" userId="6accb246-f179-42e5-8cc4-2c1a8de5b234" providerId="ADAL" clId="{25717AE7-298A-4BFF-97BE-68A7C5412D5A}" dt="2023-03-23T07:12:37.476" v="3117" actId="478"/>
          <ac:picMkLst>
            <pc:docMk/>
            <pc:sldMk cId="523915092" sldId="304"/>
            <ac:picMk id="9" creationId="{C7B8E854-3C9F-83A7-7504-7A6563065CA4}"/>
          </ac:picMkLst>
        </pc:picChg>
        <pc:picChg chg="add mod">
          <ac:chgData name="XuMingle" userId="6accb246-f179-42e5-8cc4-2c1a8de5b234" providerId="ADAL" clId="{25717AE7-298A-4BFF-97BE-68A7C5412D5A}" dt="2023-03-23T07:55:10.512" v="4827" actId="1076"/>
          <ac:picMkLst>
            <pc:docMk/>
            <pc:sldMk cId="523915092" sldId="304"/>
            <ac:picMk id="12" creationId="{949C8543-991E-F905-D812-930A8EEE7D2C}"/>
          </ac:picMkLst>
        </pc:picChg>
        <pc:picChg chg="add mod">
          <ac:chgData name="XuMingle" userId="6accb246-f179-42e5-8cc4-2c1a8de5b234" providerId="ADAL" clId="{25717AE7-298A-4BFF-97BE-68A7C5412D5A}" dt="2023-03-23T07:55:10.512" v="4827" actId="1076"/>
          <ac:picMkLst>
            <pc:docMk/>
            <pc:sldMk cId="523915092" sldId="304"/>
            <ac:picMk id="17" creationId="{7E348F8D-7002-F105-545C-5CABCC6CF7A1}"/>
          </ac:picMkLst>
        </pc:picChg>
        <pc:picChg chg="add del mod ord">
          <ac:chgData name="XuMingle" userId="6accb246-f179-42e5-8cc4-2c1a8de5b234" providerId="ADAL" clId="{25717AE7-298A-4BFF-97BE-68A7C5412D5A}" dt="2023-03-23T07:56:40.818" v="4841" actId="21"/>
          <ac:picMkLst>
            <pc:docMk/>
            <pc:sldMk cId="523915092" sldId="304"/>
            <ac:picMk id="21" creationId="{0DFC9DF7-75C9-14EB-AFD6-A05EADFC4F2B}"/>
          </ac:picMkLst>
        </pc:picChg>
      </pc:sldChg>
      <pc:sldChg chg="addSp delSp modSp add mod">
        <pc:chgData name="XuMingle" userId="6accb246-f179-42e5-8cc4-2c1a8de5b234" providerId="ADAL" clId="{25717AE7-298A-4BFF-97BE-68A7C5412D5A}" dt="2023-03-24T00:26:20.763" v="9427" actId="207"/>
        <pc:sldMkLst>
          <pc:docMk/>
          <pc:sldMk cId="3438363430" sldId="305"/>
        </pc:sldMkLst>
        <pc:spChg chg="mod">
          <ac:chgData name="XuMingle" userId="6accb246-f179-42e5-8cc4-2c1a8de5b234" providerId="ADAL" clId="{25717AE7-298A-4BFF-97BE-68A7C5412D5A}" dt="2023-03-23T07:54:02.169" v="4815" actId="20577"/>
          <ac:spMkLst>
            <pc:docMk/>
            <pc:sldMk cId="3438363430" sldId="305"/>
            <ac:spMk id="2" creationId="{994E8A90-C7D6-921B-C68E-D2E73A2241F1}"/>
          </ac:spMkLst>
        </pc:spChg>
        <pc:spChg chg="add del mod">
          <ac:chgData name="XuMingle" userId="6accb246-f179-42e5-8cc4-2c1a8de5b234" providerId="ADAL" clId="{25717AE7-298A-4BFF-97BE-68A7C5412D5A}" dt="2023-03-23T07:26:20.057" v="3666" actId="478"/>
          <ac:spMkLst>
            <pc:docMk/>
            <pc:sldMk cId="3438363430" sldId="305"/>
            <ac:spMk id="4" creationId="{27312005-4842-715D-8133-FDF2BAAF6589}"/>
          </ac:spMkLst>
        </pc:spChg>
        <pc:spChg chg="add mod">
          <ac:chgData name="XuMingle" userId="6accb246-f179-42e5-8cc4-2c1a8de5b234" providerId="ADAL" clId="{25717AE7-298A-4BFF-97BE-68A7C5412D5A}" dt="2023-03-23T07:32:49.844" v="3871" actId="1076"/>
          <ac:spMkLst>
            <pc:docMk/>
            <pc:sldMk cId="3438363430" sldId="305"/>
            <ac:spMk id="6" creationId="{E0AF37EA-39CE-EBF8-A749-F42FE827B56B}"/>
          </ac:spMkLst>
        </pc:spChg>
        <pc:spChg chg="del mod">
          <ac:chgData name="XuMingle" userId="6accb246-f179-42e5-8cc4-2c1a8de5b234" providerId="ADAL" clId="{25717AE7-298A-4BFF-97BE-68A7C5412D5A}" dt="2023-03-23T07:22:54.040" v="3395" actId="478"/>
          <ac:spMkLst>
            <pc:docMk/>
            <pc:sldMk cId="3438363430" sldId="305"/>
            <ac:spMk id="8" creationId="{AF461112-B650-2515-0D64-320187DEDE0B}"/>
          </ac:spMkLst>
        </pc:spChg>
        <pc:spChg chg="add del">
          <ac:chgData name="XuMingle" userId="6accb246-f179-42e5-8cc4-2c1a8de5b234" providerId="ADAL" clId="{25717AE7-298A-4BFF-97BE-68A7C5412D5A}" dt="2023-03-23T07:32:21.296" v="3865" actId="22"/>
          <ac:spMkLst>
            <pc:docMk/>
            <pc:sldMk cId="3438363430" sldId="305"/>
            <ac:spMk id="10" creationId="{6AB8B7A1-5FF1-4C2C-16FE-4A2968DEE222}"/>
          </ac:spMkLst>
        </pc:spChg>
        <pc:spChg chg="mod">
          <ac:chgData name="XuMingle" userId="6accb246-f179-42e5-8cc4-2c1a8de5b234" providerId="ADAL" clId="{25717AE7-298A-4BFF-97BE-68A7C5412D5A}" dt="2023-03-24T00:26:20.763" v="9427" actId="207"/>
          <ac:spMkLst>
            <pc:docMk/>
            <pc:sldMk cId="3438363430" sldId="305"/>
            <ac:spMk id="11" creationId="{DACCF063-E49D-093A-0FF6-186F63201FCE}"/>
          </ac:spMkLst>
        </pc:spChg>
        <pc:spChg chg="add mod">
          <ac:chgData name="XuMingle" userId="6accb246-f179-42e5-8cc4-2c1a8de5b234" providerId="ADAL" clId="{25717AE7-298A-4BFF-97BE-68A7C5412D5A}" dt="2023-03-23T07:34:04.837" v="3926" actId="1076"/>
          <ac:spMkLst>
            <pc:docMk/>
            <pc:sldMk cId="3438363430" sldId="305"/>
            <ac:spMk id="14" creationId="{338AC574-89D3-91EA-ECC0-AF6AA9BB0274}"/>
          </ac:spMkLst>
        </pc:spChg>
        <pc:picChg chg="del">
          <ac:chgData name="XuMingle" userId="6accb246-f179-42e5-8cc4-2c1a8de5b234" providerId="ADAL" clId="{25717AE7-298A-4BFF-97BE-68A7C5412D5A}" dt="2023-03-23T07:22:27.809" v="3388" actId="478"/>
          <ac:picMkLst>
            <pc:docMk/>
            <pc:sldMk cId="3438363430" sldId="305"/>
            <ac:picMk id="5" creationId="{9043A4CB-491A-7ABB-2D19-3D35E1CCCCA4}"/>
          </ac:picMkLst>
        </pc:picChg>
        <pc:picChg chg="del">
          <ac:chgData name="XuMingle" userId="6accb246-f179-42e5-8cc4-2c1a8de5b234" providerId="ADAL" clId="{25717AE7-298A-4BFF-97BE-68A7C5412D5A}" dt="2023-03-23T07:22:29.538" v="3389" actId="478"/>
          <ac:picMkLst>
            <pc:docMk/>
            <pc:sldMk cId="3438363430" sldId="305"/>
            <ac:picMk id="7" creationId="{2196BFE5-2BEB-6FB0-E5AB-6246A0C8E072}"/>
          </ac:picMkLst>
        </pc:picChg>
        <pc:picChg chg="add mod">
          <ac:chgData name="XuMingle" userId="6accb246-f179-42e5-8cc4-2c1a8de5b234" providerId="ADAL" clId="{25717AE7-298A-4BFF-97BE-68A7C5412D5A}" dt="2023-03-23T07:33:40.086" v="3876" actId="1076"/>
          <ac:picMkLst>
            <pc:docMk/>
            <pc:sldMk cId="3438363430" sldId="305"/>
            <ac:picMk id="13" creationId="{6FE90B74-0CF8-C2E0-276C-F5EC5D16F1E2}"/>
          </ac:picMkLst>
        </pc:picChg>
      </pc:sldChg>
      <pc:sldChg chg="addSp delSp modSp add mod">
        <pc:chgData name="XuMingle" userId="6accb246-f179-42e5-8cc4-2c1a8de5b234" providerId="ADAL" clId="{25717AE7-298A-4BFF-97BE-68A7C5412D5A}" dt="2023-03-24T00:17:02.604" v="9028" actId="1076"/>
        <pc:sldMkLst>
          <pc:docMk/>
          <pc:sldMk cId="622170598" sldId="306"/>
        </pc:sldMkLst>
        <pc:spChg chg="add mod">
          <ac:chgData name="XuMingle" userId="6accb246-f179-42e5-8cc4-2c1a8de5b234" providerId="ADAL" clId="{25717AE7-298A-4BFF-97BE-68A7C5412D5A}" dt="2023-03-24T00:16:22.307" v="8967" actId="1076"/>
          <ac:spMkLst>
            <pc:docMk/>
            <pc:sldMk cId="622170598" sldId="306"/>
            <ac:spMk id="4" creationId="{B28AD777-403E-E410-6AC3-1EEFB1540A0F}"/>
          </ac:spMkLst>
        </pc:spChg>
        <pc:spChg chg="add mod">
          <ac:chgData name="XuMingle" userId="6accb246-f179-42e5-8cc4-2c1a8de5b234" providerId="ADAL" clId="{25717AE7-298A-4BFF-97BE-68A7C5412D5A}" dt="2023-03-24T00:17:02.604" v="9028" actId="1076"/>
          <ac:spMkLst>
            <pc:docMk/>
            <pc:sldMk cId="622170598" sldId="306"/>
            <ac:spMk id="6" creationId="{1AB95266-647C-E778-8360-F395E7261A7D}"/>
          </ac:spMkLst>
        </pc:spChg>
        <pc:spChg chg="del mod">
          <ac:chgData name="XuMingle" userId="6accb246-f179-42e5-8cc4-2c1a8de5b234" providerId="ADAL" clId="{25717AE7-298A-4BFF-97BE-68A7C5412D5A}" dt="2023-03-24T00:16:16.598" v="8965" actId="478"/>
          <ac:spMkLst>
            <pc:docMk/>
            <pc:sldMk cId="622170598" sldId="306"/>
            <ac:spMk id="8" creationId="{AF461112-B650-2515-0D64-320187DEDE0B}"/>
          </ac:spMkLst>
        </pc:spChg>
      </pc:sldChg>
      <pc:sldChg chg="addSp delSp modSp add mod modAnim">
        <pc:chgData name="XuMingle" userId="6accb246-f179-42e5-8cc4-2c1a8de5b234" providerId="ADAL" clId="{25717AE7-298A-4BFF-97BE-68A7C5412D5A}" dt="2023-03-24T00:39:08.953" v="9467" actId="12788"/>
        <pc:sldMkLst>
          <pc:docMk/>
          <pc:sldMk cId="1981458147" sldId="307"/>
        </pc:sldMkLst>
        <pc:spChg chg="mod">
          <ac:chgData name="XuMingle" userId="6accb246-f179-42e5-8cc4-2c1a8de5b234" providerId="ADAL" clId="{25717AE7-298A-4BFF-97BE-68A7C5412D5A}" dt="2023-03-23T07:54:08.961" v="4817"/>
          <ac:spMkLst>
            <pc:docMk/>
            <pc:sldMk cId="1981458147" sldId="307"/>
            <ac:spMk id="2" creationId="{994E8A90-C7D6-921B-C68E-D2E73A2241F1}"/>
          </ac:spMkLst>
        </pc:spChg>
        <pc:spChg chg="add mod">
          <ac:chgData name="XuMingle" userId="6accb246-f179-42e5-8cc4-2c1a8de5b234" providerId="ADAL" clId="{25717AE7-298A-4BFF-97BE-68A7C5412D5A}" dt="2023-03-24T00:39:00.033" v="9462" actId="12788"/>
          <ac:spMkLst>
            <pc:docMk/>
            <pc:sldMk cId="1981458147" sldId="307"/>
            <ac:spMk id="4" creationId="{F0F1B977-7651-EB65-171E-53DA99BEBD0E}"/>
          </ac:spMkLst>
        </pc:spChg>
        <pc:spChg chg="del mod">
          <ac:chgData name="XuMingle" userId="6accb246-f179-42e5-8cc4-2c1a8de5b234" providerId="ADAL" clId="{25717AE7-298A-4BFF-97BE-68A7C5412D5A}" dt="2023-03-23T07:51:10.916" v="4679" actId="478"/>
          <ac:spMkLst>
            <pc:docMk/>
            <pc:sldMk cId="1981458147" sldId="307"/>
            <ac:spMk id="8" creationId="{AF461112-B650-2515-0D64-320187DEDE0B}"/>
          </ac:spMkLst>
        </pc:spChg>
        <pc:spChg chg="del mod">
          <ac:chgData name="XuMingle" userId="6accb246-f179-42e5-8cc4-2c1a8de5b234" providerId="ADAL" clId="{25717AE7-298A-4BFF-97BE-68A7C5412D5A}" dt="2023-03-23T07:51:10.919" v="4681"/>
          <ac:spMkLst>
            <pc:docMk/>
            <pc:sldMk cId="1981458147" sldId="307"/>
            <ac:spMk id="14" creationId="{5AC5C9AB-06BE-8826-2381-434DF27E6992}"/>
          </ac:spMkLst>
        </pc:spChg>
        <pc:spChg chg="del">
          <ac:chgData name="XuMingle" userId="6accb246-f179-42e5-8cc4-2c1a8de5b234" providerId="ADAL" clId="{25717AE7-298A-4BFF-97BE-68A7C5412D5A}" dt="2023-03-23T07:53:44.917" v="4796" actId="478"/>
          <ac:spMkLst>
            <pc:docMk/>
            <pc:sldMk cId="1981458147" sldId="307"/>
            <ac:spMk id="15" creationId="{3547A6B5-2C00-EE7B-52DC-29676EE24DFC}"/>
          </ac:spMkLst>
        </pc:spChg>
        <pc:spChg chg="del">
          <ac:chgData name="XuMingle" userId="6accb246-f179-42e5-8cc4-2c1a8de5b234" providerId="ADAL" clId="{25717AE7-298A-4BFF-97BE-68A7C5412D5A}" dt="2023-03-23T07:53:44.917" v="4796" actId="478"/>
          <ac:spMkLst>
            <pc:docMk/>
            <pc:sldMk cId="1981458147" sldId="307"/>
            <ac:spMk id="18" creationId="{B49E975B-27C8-BB97-3949-DD7EC17E24D9}"/>
          </ac:spMkLst>
        </pc:spChg>
        <pc:spChg chg="del">
          <ac:chgData name="XuMingle" userId="6accb246-f179-42e5-8cc4-2c1a8de5b234" providerId="ADAL" clId="{25717AE7-298A-4BFF-97BE-68A7C5412D5A}" dt="2023-03-23T07:53:44.917" v="4796" actId="478"/>
          <ac:spMkLst>
            <pc:docMk/>
            <pc:sldMk cId="1981458147" sldId="307"/>
            <ac:spMk id="19" creationId="{2CCA1C3E-B57E-FCC3-71B5-EA4385014EA6}"/>
          </ac:spMkLst>
        </pc:spChg>
        <pc:picChg chg="add mod">
          <ac:chgData name="XuMingle" userId="6accb246-f179-42e5-8cc4-2c1a8de5b234" providerId="ADAL" clId="{25717AE7-298A-4BFF-97BE-68A7C5412D5A}" dt="2023-03-24T00:39:08.953" v="9467" actId="12788"/>
          <ac:picMkLst>
            <pc:docMk/>
            <pc:sldMk cId="1981458147" sldId="307"/>
            <ac:picMk id="5" creationId="{81F55DA1-0CFF-D818-7FA3-BA9B4CEE5F83}"/>
          </ac:picMkLst>
        </pc:picChg>
        <pc:picChg chg="del">
          <ac:chgData name="XuMingle" userId="6accb246-f179-42e5-8cc4-2c1a8de5b234" providerId="ADAL" clId="{25717AE7-298A-4BFF-97BE-68A7C5412D5A}" dt="2023-03-23T07:48:51.641" v="4552" actId="478"/>
          <ac:picMkLst>
            <pc:docMk/>
            <pc:sldMk cId="1981458147" sldId="307"/>
            <ac:picMk id="12" creationId="{949C8543-991E-F905-D812-930A8EEE7D2C}"/>
          </ac:picMkLst>
        </pc:picChg>
        <pc:picChg chg="del">
          <ac:chgData name="XuMingle" userId="6accb246-f179-42e5-8cc4-2c1a8de5b234" providerId="ADAL" clId="{25717AE7-298A-4BFF-97BE-68A7C5412D5A}" dt="2023-03-23T07:53:44.917" v="4796" actId="478"/>
          <ac:picMkLst>
            <pc:docMk/>
            <pc:sldMk cId="1981458147" sldId="307"/>
            <ac:picMk id="17" creationId="{7E348F8D-7002-F105-545C-5CABCC6CF7A1}"/>
          </ac:picMkLst>
        </pc:picChg>
      </pc:sldChg>
      <pc:sldChg chg="addSp modSp new mod modAnim">
        <pc:chgData name="XuMingle" userId="6accb246-f179-42e5-8cc4-2c1a8de5b234" providerId="ADAL" clId="{25717AE7-298A-4BFF-97BE-68A7C5412D5A}" dt="2023-03-23T08:24:32.166" v="5300" actId="1076"/>
        <pc:sldMkLst>
          <pc:docMk/>
          <pc:sldMk cId="1304846897" sldId="308"/>
        </pc:sldMkLst>
        <pc:spChg chg="mod">
          <ac:chgData name="XuMingle" userId="6accb246-f179-42e5-8cc4-2c1a8de5b234" providerId="ADAL" clId="{25717AE7-298A-4BFF-97BE-68A7C5412D5A}" dt="2023-03-23T08:00:09.966" v="4879"/>
          <ac:spMkLst>
            <pc:docMk/>
            <pc:sldMk cId="1304846897" sldId="308"/>
            <ac:spMk id="2" creationId="{19948A8A-A0EB-BC9B-812B-5616A80FE6B0}"/>
          </ac:spMkLst>
        </pc:spChg>
        <pc:spChg chg="mod">
          <ac:chgData name="XuMingle" userId="6accb246-f179-42e5-8cc4-2c1a8de5b234" providerId="ADAL" clId="{25717AE7-298A-4BFF-97BE-68A7C5412D5A}" dt="2023-03-23T08:12:57.825" v="4979" actId="207"/>
          <ac:spMkLst>
            <pc:docMk/>
            <pc:sldMk cId="1304846897" sldId="308"/>
            <ac:spMk id="4" creationId="{D10CBAEB-B7E0-32E6-9B9C-9E655E4DF88D}"/>
          </ac:spMkLst>
        </pc:spChg>
        <pc:spChg chg="add mod">
          <ac:chgData name="XuMingle" userId="6accb246-f179-42e5-8cc4-2c1a8de5b234" providerId="ADAL" clId="{25717AE7-298A-4BFF-97BE-68A7C5412D5A}" dt="2023-03-23T08:24:32.166" v="5300" actId="1076"/>
          <ac:spMkLst>
            <pc:docMk/>
            <pc:sldMk cId="1304846897" sldId="308"/>
            <ac:spMk id="11" creationId="{D3CC9D2C-020D-919E-F83D-151C2567BFAF}"/>
          </ac:spMkLst>
        </pc:spChg>
        <pc:spChg chg="add mod">
          <ac:chgData name="XuMingle" userId="6accb246-f179-42e5-8cc4-2c1a8de5b234" providerId="ADAL" clId="{25717AE7-298A-4BFF-97BE-68A7C5412D5A}" dt="2023-03-23T08:20:24.391" v="5204" actId="20577"/>
          <ac:spMkLst>
            <pc:docMk/>
            <pc:sldMk cId="1304846897" sldId="308"/>
            <ac:spMk id="12" creationId="{1211CF6C-A11A-5CFF-F1E6-35472498A85B}"/>
          </ac:spMkLst>
        </pc:spChg>
        <pc:spChg chg="add mod">
          <ac:chgData name="XuMingle" userId="6accb246-f179-42e5-8cc4-2c1a8de5b234" providerId="ADAL" clId="{25717AE7-298A-4BFF-97BE-68A7C5412D5A}" dt="2023-03-23T08:19:22.871" v="5171" actId="1076"/>
          <ac:spMkLst>
            <pc:docMk/>
            <pc:sldMk cId="1304846897" sldId="308"/>
            <ac:spMk id="13" creationId="{E8474354-5892-A352-4F76-AE322F7AF3DC}"/>
          </ac:spMkLst>
        </pc:spChg>
        <pc:spChg chg="add mod">
          <ac:chgData name="XuMingle" userId="6accb246-f179-42e5-8cc4-2c1a8de5b234" providerId="ADAL" clId="{25717AE7-298A-4BFF-97BE-68A7C5412D5A}" dt="2023-03-23T08:24:06.982" v="5287" actId="1076"/>
          <ac:spMkLst>
            <pc:docMk/>
            <pc:sldMk cId="1304846897" sldId="308"/>
            <ac:spMk id="14" creationId="{CF14C3F4-230B-3A7C-99E0-70F2FFE65626}"/>
          </ac:spMkLst>
        </pc:spChg>
        <pc:spChg chg="add mod">
          <ac:chgData name="XuMingle" userId="6accb246-f179-42e5-8cc4-2c1a8de5b234" providerId="ADAL" clId="{25717AE7-298A-4BFF-97BE-68A7C5412D5A}" dt="2023-03-23T08:23:46.145" v="5280" actId="207"/>
          <ac:spMkLst>
            <pc:docMk/>
            <pc:sldMk cId="1304846897" sldId="308"/>
            <ac:spMk id="15" creationId="{F53E1EEF-E29B-485B-6550-6E8C084DFA1E}"/>
          </ac:spMkLst>
        </pc:spChg>
        <pc:spChg chg="add mod">
          <ac:chgData name="XuMingle" userId="6accb246-f179-42e5-8cc4-2c1a8de5b234" providerId="ADAL" clId="{25717AE7-298A-4BFF-97BE-68A7C5412D5A}" dt="2023-03-23T08:23:46.145" v="5280" actId="207"/>
          <ac:spMkLst>
            <pc:docMk/>
            <pc:sldMk cId="1304846897" sldId="308"/>
            <ac:spMk id="16" creationId="{77FFA5C1-60DF-068E-FC40-8A4CBC0EDCCA}"/>
          </ac:spMkLst>
        </pc:spChg>
        <pc:spChg chg="add mod">
          <ac:chgData name="XuMingle" userId="6accb246-f179-42e5-8cc4-2c1a8de5b234" providerId="ADAL" clId="{25717AE7-298A-4BFF-97BE-68A7C5412D5A}" dt="2023-03-23T08:24:14.342" v="5297" actId="20577"/>
          <ac:spMkLst>
            <pc:docMk/>
            <pc:sldMk cId="1304846897" sldId="308"/>
            <ac:spMk id="17" creationId="{0303BDE1-DF04-C41B-F5C0-E63FD0335008}"/>
          </ac:spMkLst>
        </pc:spChg>
        <pc:grpChg chg="add mod">
          <ac:chgData name="XuMingle" userId="6accb246-f179-42e5-8cc4-2c1a8de5b234" providerId="ADAL" clId="{25717AE7-298A-4BFF-97BE-68A7C5412D5A}" dt="2023-03-23T08:22:55.770" v="5266" actId="1076"/>
          <ac:grpSpMkLst>
            <pc:docMk/>
            <pc:sldMk cId="1304846897" sldId="308"/>
            <ac:grpSpMk id="10" creationId="{884851DA-E8B3-11D5-A45D-EC974AEC5718}"/>
          </ac:grpSpMkLst>
        </pc:grpChg>
        <pc:picChg chg="add mod modCrop">
          <ac:chgData name="XuMingle" userId="6accb246-f179-42e5-8cc4-2c1a8de5b234" providerId="ADAL" clId="{25717AE7-298A-4BFF-97BE-68A7C5412D5A}" dt="2023-03-23T08:14:51.317" v="4994" actId="164"/>
          <ac:picMkLst>
            <pc:docMk/>
            <pc:sldMk cId="1304846897" sldId="308"/>
            <ac:picMk id="6" creationId="{C8E57479-FBFD-F599-8B1D-F6A5314222E0}"/>
          </ac:picMkLst>
        </pc:picChg>
        <pc:picChg chg="add mod modCrop">
          <ac:chgData name="XuMingle" userId="6accb246-f179-42e5-8cc4-2c1a8de5b234" providerId="ADAL" clId="{25717AE7-298A-4BFF-97BE-68A7C5412D5A}" dt="2023-03-23T08:14:48.848" v="4993" actId="1076"/>
          <ac:picMkLst>
            <pc:docMk/>
            <pc:sldMk cId="1304846897" sldId="308"/>
            <ac:picMk id="8" creationId="{3B5CC24D-652A-0EF4-55D1-6496199AB84D}"/>
          </ac:picMkLst>
        </pc:picChg>
        <pc:picChg chg="add mod modCrop">
          <ac:chgData name="XuMingle" userId="6accb246-f179-42e5-8cc4-2c1a8de5b234" providerId="ADAL" clId="{25717AE7-298A-4BFF-97BE-68A7C5412D5A}" dt="2023-03-23T08:14:51.317" v="4994" actId="164"/>
          <ac:picMkLst>
            <pc:docMk/>
            <pc:sldMk cId="1304846897" sldId="308"/>
            <ac:picMk id="9" creationId="{20F84D08-79A1-FBBA-F286-730A9ECEFCB9}"/>
          </ac:picMkLst>
        </pc:picChg>
      </pc:sldChg>
      <pc:sldChg chg="addSp modSp new mod">
        <pc:chgData name="XuMingle" userId="6accb246-f179-42e5-8cc4-2c1a8de5b234" providerId="ADAL" clId="{25717AE7-298A-4BFF-97BE-68A7C5412D5A}" dt="2023-03-23T08:56:15.109" v="5449" actId="14100"/>
        <pc:sldMkLst>
          <pc:docMk/>
          <pc:sldMk cId="2953139397" sldId="309"/>
        </pc:sldMkLst>
        <pc:spChg chg="mod">
          <ac:chgData name="XuMingle" userId="6accb246-f179-42e5-8cc4-2c1a8de5b234" providerId="ADAL" clId="{25717AE7-298A-4BFF-97BE-68A7C5412D5A}" dt="2023-03-23T08:00:11.599" v="4880"/>
          <ac:spMkLst>
            <pc:docMk/>
            <pc:sldMk cId="2953139397" sldId="309"/>
            <ac:spMk id="2" creationId="{F658CBBA-CA74-41D1-FCDB-82F93BEC1D60}"/>
          </ac:spMkLst>
        </pc:spChg>
        <pc:spChg chg="mod">
          <ac:chgData name="XuMingle" userId="6accb246-f179-42e5-8cc4-2c1a8de5b234" providerId="ADAL" clId="{25717AE7-298A-4BFF-97BE-68A7C5412D5A}" dt="2023-03-23T08:00:33.006" v="4927" actId="20577"/>
          <ac:spMkLst>
            <pc:docMk/>
            <pc:sldMk cId="2953139397" sldId="309"/>
            <ac:spMk id="4" creationId="{04403CC0-AF2B-BF3E-3507-4EEA5F0D4785}"/>
          </ac:spMkLst>
        </pc:spChg>
        <pc:picChg chg="add mod modCrop">
          <ac:chgData name="XuMingle" userId="6accb246-f179-42e5-8cc4-2c1a8de5b234" providerId="ADAL" clId="{25717AE7-298A-4BFF-97BE-68A7C5412D5A}" dt="2023-03-23T08:56:15.109" v="5449" actId="14100"/>
          <ac:picMkLst>
            <pc:docMk/>
            <pc:sldMk cId="2953139397" sldId="309"/>
            <ac:picMk id="6" creationId="{B54D11A2-2BCB-651F-1C36-D09D4F7390F5}"/>
          </ac:picMkLst>
        </pc:picChg>
        <pc:picChg chg="add mod">
          <ac:chgData name="XuMingle" userId="6accb246-f179-42e5-8cc4-2c1a8de5b234" providerId="ADAL" clId="{25717AE7-298A-4BFF-97BE-68A7C5412D5A}" dt="2023-03-23T07:59:47.954" v="4878" actId="14100"/>
          <ac:picMkLst>
            <pc:docMk/>
            <pc:sldMk cId="2953139397" sldId="309"/>
            <ac:picMk id="7" creationId="{8ED73BE5-80AD-2FA9-8EF0-BD670E033AC9}"/>
          </ac:picMkLst>
        </pc:picChg>
      </pc:sldChg>
      <pc:sldChg chg="addSp delSp modSp new mod modAnim">
        <pc:chgData name="XuMingle" userId="6accb246-f179-42e5-8cc4-2c1a8de5b234" providerId="ADAL" clId="{25717AE7-298A-4BFF-97BE-68A7C5412D5A}" dt="2023-03-23T11:45:57.034" v="6546" actId="20577"/>
        <pc:sldMkLst>
          <pc:docMk/>
          <pc:sldMk cId="344632798" sldId="310"/>
        </pc:sldMkLst>
        <pc:spChg chg="mod">
          <ac:chgData name="XuMingle" userId="6accb246-f179-42e5-8cc4-2c1a8de5b234" providerId="ADAL" clId="{25717AE7-298A-4BFF-97BE-68A7C5412D5A}" dt="2023-03-23T08:25:04.223" v="5302"/>
          <ac:spMkLst>
            <pc:docMk/>
            <pc:sldMk cId="344632798" sldId="310"/>
            <ac:spMk id="2" creationId="{3B731197-5F60-82ED-CAE6-2256E3BDB87D}"/>
          </ac:spMkLst>
        </pc:spChg>
        <pc:spChg chg="mod">
          <ac:chgData name="XuMingle" userId="6accb246-f179-42e5-8cc4-2c1a8de5b234" providerId="ADAL" clId="{25717AE7-298A-4BFF-97BE-68A7C5412D5A}" dt="2023-03-23T09:10:59.554" v="5975" actId="20577"/>
          <ac:spMkLst>
            <pc:docMk/>
            <pc:sldMk cId="344632798" sldId="310"/>
            <ac:spMk id="4" creationId="{EE25825A-122B-A020-1FA8-67DEDC7B7EC8}"/>
          </ac:spMkLst>
        </pc:spChg>
        <pc:spChg chg="add del mod">
          <ac:chgData name="XuMingle" userId="6accb246-f179-42e5-8cc4-2c1a8de5b234" providerId="ADAL" clId="{25717AE7-298A-4BFF-97BE-68A7C5412D5A}" dt="2023-03-23T09:11:00.639" v="5977"/>
          <ac:spMkLst>
            <pc:docMk/>
            <pc:sldMk cId="344632798" sldId="310"/>
            <ac:spMk id="7" creationId="{5E27C350-5F43-2B06-2412-C9194F51DC52}"/>
          </ac:spMkLst>
        </pc:spChg>
        <pc:spChg chg="add del mod">
          <ac:chgData name="XuMingle" userId="6accb246-f179-42e5-8cc4-2c1a8de5b234" providerId="ADAL" clId="{25717AE7-298A-4BFF-97BE-68A7C5412D5A}" dt="2023-03-23T09:18:03.996" v="6134" actId="21"/>
          <ac:spMkLst>
            <pc:docMk/>
            <pc:sldMk cId="344632798" sldId="310"/>
            <ac:spMk id="8" creationId="{BCF6BCEC-E4F5-4A78-4683-ACD92F437EEA}"/>
          </ac:spMkLst>
        </pc:spChg>
        <pc:spChg chg="add mod">
          <ac:chgData name="XuMingle" userId="6accb246-f179-42e5-8cc4-2c1a8de5b234" providerId="ADAL" clId="{25717AE7-298A-4BFF-97BE-68A7C5412D5A}" dt="2023-03-23T09:22:31.720" v="6327" actId="1076"/>
          <ac:spMkLst>
            <pc:docMk/>
            <pc:sldMk cId="344632798" sldId="310"/>
            <ac:spMk id="9" creationId="{9413E6DE-FAB3-E48A-E9CC-6F1056490406}"/>
          </ac:spMkLst>
        </pc:spChg>
        <pc:spChg chg="add mod">
          <ac:chgData name="XuMingle" userId="6accb246-f179-42e5-8cc4-2c1a8de5b234" providerId="ADAL" clId="{25717AE7-298A-4BFF-97BE-68A7C5412D5A}" dt="2023-03-23T11:45:57.034" v="6546" actId="20577"/>
          <ac:spMkLst>
            <pc:docMk/>
            <pc:sldMk cId="344632798" sldId="310"/>
            <ac:spMk id="11" creationId="{CD76D60D-5640-80EB-3CE1-A8466F92686F}"/>
          </ac:spMkLst>
        </pc:spChg>
        <pc:graphicFrameChg chg="add mod modGraphic">
          <ac:chgData name="XuMingle" userId="6accb246-f179-42e5-8cc4-2c1a8de5b234" providerId="ADAL" clId="{25717AE7-298A-4BFF-97BE-68A7C5412D5A}" dt="2023-03-23T09:22:35.158" v="6328" actId="1076"/>
          <ac:graphicFrameMkLst>
            <pc:docMk/>
            <pc:sldMk cId="344632798" sldId="310"/>
            <ac:graphicFrameMk id="10" creationId="{1AFEC7B6-78B5-3E99-764E-0B93E1034199}"/>
          </ac:graphicFrameMkLst>
        </pc:graphicFrameChg>
        <pc:picChg chg="add mod">
          <ac:chgData name="XuMingle" userId="6accb246-f179-42e5-8cc4-2c1a8de5b234" providerId="ADAL" clId="{25717AE7-298A-4BFF-97BE-68A7C5412D5A}" dt="2023-03-23T11:45:27.855" v="6534" actId="1076"/>
          <ac:picMkLst>
            <pc:docMk/>
            <pc:sldMk cId="344632798" sldId="310"/>
            <ac:picMk id="6" creationId="{2981BD53-8F4D-507B-5485-DF0E60F4F76E}"/>
          </ac:picMkLst>
        </pc:picChg>
      </pc:sldChg>
      <pc:sldChg chg="addSp delSp modSp add mod modAnim">
        <pc:chgData name="XuMingle" userId="6accb246-f179-42e5-8cc4-2c1a8de5b234" providerId="ADAL" clId="{25717AE7-298A-4BFF-97BE-68A7C5412D5A}" dt="2023-03-23T09:18:50.467" v="6145" actId="21"/>
        <pc:sldMkLst>
          <pc:docMk/>
          <pc:sldMk cId="4075589187" sldId="311"/>
        </pc:sldMkLst>
        <pc:spChg chg="mod">
          <ac:chgData name="XuMingle" userId="6accb246-f179-42e5-8cc4-2c1a8de5b234" providerId="ADAL" clId="{25717AE7-298A-4BFF-97BE-68A7C5412D5A}" dt="2023-03-23T08:56:34.320" v="5465"/>
          <ac:spMkLst>
            <pc:docMk/>
            <pc:sldMk cId="4075589187" sldId="311"/>
            <ac:spMk id="4" creationId="{04403CC0-AF2B-BF3E-3507-4EEA5F0D4785}"/>
          </ac:spMkLst>
        </pc:spChg>
        <pc:spChg chg="add mod">
          <ac:chgData name="XuMingle" userId="6accb246-f179-42e5-8cc4-2c1a8de5b234" providerId="ADAL" clId="{25717AE7-298A-4BFF-97BE-68A7C5412D5A}" dt="2023-03-23T09:08:25.681" v="5819" actId="1076"/>
          <ac:spMkLst>
            <pc:docMk/>
            <pc:sldMk cId="4075589187" sldId="311"/>
            <ac:spMk id="9" creationId="{2831D945-70F9-6A03-EDA5-DBC39C3CD03C}"/>
          </ac:spMkLst>
        </pc:spChg>
        <pc:spChg chg="add mod">
          <ac:chgData name="XuMingle" userId="6accb246-f179-42e5-8cc4-2c1a8de5b234" providerId="ADAL" clId="{25717AE7-298A-4BFF-97BE-68A7C5412D5A}" dt="2023-03-23T09:18:35.152" v="6144" actId="1076"/>
          <ac:spMkLst>
            <pc:docMk/>
            <pc:sldMk cId="4075589187" sldId="311"/>
            <ac:spMk id="10" creationId="{7258CB87-4186-5063-6EE9-1E221B736021}"/>
          </ac:spMkLst>
        </pc:spChg>
        <pc:spChg chg="add mod">
          <ac:chgData name="XuMingle" userId="6accb246-f179-42e5-8cc4-2c1a8de5b234" providerId="ADAL" clId="{25717AE7-298A-4BFF-97BE-68A7C5412D5A}" dt="2023-03-23T09:08:25.681" v="5819" actId="1076"/>
          <ac:spMkLst>
            <pc:docMk/>
            <pc:sldMk cId="4075589187" sldId="311"/>
            <ac:spMk id="11" creationId="{70A058D3-3E34-1E32-34A5-AECCE2D5D361}"/>
          </ac:spMkLst>
        </pc:spChg>
        <pc:spChg chg="add mod">
          <ac:chgData name="XuMingle" userId="6accb246-f179-42e5-8cc4-2c1a8de5b234" providerId="ADAL" clId="{25717AE7-298A-4BFF-97BE-68A7C5412D5A}" dt="2023-03-23T09:08:25.681" v="5819" actId="1076"/>
          <ac:spMkLst>
            <pc:docMk/>
            <pc:sldMk cId="4075589187" sldId="311"/>
            <ac:spMk id="12" creationId="{90F453D0-62B9-D7CE-8551-BC87750C8655}"/>
          </ac:spMkLst>
        </pc:spChg>
        <pc:spChg chg="add del mod">
          <ac:chgData name="XuMingle" userId="6accb246-f179-42e5-8cc4-2c1a8de5b234" providerId="ADAL" clId="{25717AE7-298A-4BFF-97BE-68A7C5412D5A}" dt="2023-03-23T09:08:35.908" v="5822" actId="21"/>
          <ac:spMkLst>
            <pc:docMk/>
            <pc:sldMk cId="4075589187" sldId="311"/>
            <ac:spMk id="13" creationId="{1EFB8773-6382-5682-178A-83B7FFD717E0}"/>
          </ac:spMkLst>
        </pc:spChg>
        <pc:spChg chg="add del mod">
          <ac:chgData name="XuMingle" userId="6accb246-f179-42e5-8cc4-2c1a8de5b234" providerId="ADAL" clId="{25717AE7-298A-4BFF-97BE-68A7C5412D5A}" dt="2023-03-23T09:18:50.467" v="6145" actId="21"/>
          <ac:spMkLst>
            <pc:docMk/>
            <pc:sldMk cId="4075589187" sldId="311"/>
            <ac:spMk id="14" creationId="{AF06F739-6C96-6644-4BC1-48B80BAE1965}"/>
          </ac:spMkLst>
        </pc:spChg>
        <pc:picChg chg="del">
          <ac:chgData name="XuMingle" userId="6accb246-f179-42e5-8cc4-2c1a8de5b234" providerId="ADAL" clId="{25717AE7-298A-4BFF-97BE-68A7C5412D5A}" dt="2023-03-23T08:56:19.276" v="5451" actId="478"/>
          <ac:picMkLst>
            <pc:docMk/>
            <pc:sldMk cId="4075589187" sldId="311"/>
            <ac:picMk id="6" creationId="{B54D11A2-2BCB-651F-1C36-D09D4F7390F5}"/>
          </ac:picMkLst>
        </pc:picChg>
        <pc:picChg chg="del">
          <ac:chgData name="XuMingle" userId="6accb246-f179-42e5-8cc4-2c1a8de5b234" providerId="ADAL" clId="{25717AE7-298A-4BFF-97BE-68A7C5412D5A}" dt="2023-03-23T08:56:21.050" v="5452" actId="478"/>
          <ac:picMkLst>
            <pc:docMk/>
            <pc:sldMk cId="4075589187" sldId="311"/>
            <ac:picMk id="7" creationId="{8ED73BE5-80AD-2FA9-8EF0-BD670E033AC9}"/>
          </ac:picMkLst>
        </pc:picChg>
        <pc:picChg chg="add mod">
          <ac:chgData name="XuMingle" userId="6accb246-f179-42e5-8cc4-2c1a8de5b234" providerId="ADAL" clId="{25717AE7-298A-4BFF-97BE-68A7C5412D5A}" dt="2023-03-23T09:18:18.744" v="6139" actId="1076"/>
          <ac:picMkLst>
            <pc:docMk/>
            <pc:sldMk cId="4075589187" sldId="311"/>
            <ac:picMk id="8" creationId="{A97B0C73-80AD-5FE6-CD03-88D5DD2C45E6}"/>
          </ac:picMkLst>
        </pc:picChg>
      </pc:sldChg>
      <pc:sldChg chg="addSp delSp modSp add mod delAnim">
        <pc:chgData name="XuMingle" userId="6accb246-f179-42e5-8cc4-2c1a8de5b234" providerId="ADAL" clId="{25717AE7-298A-4BFF-97BE-68A7C5412D5A}" dt="2023-03-23T09:19:12.888" v="6158" actId="1076"/>
        <pc:sldMkLst>
          <pc:docMk/>
          <pc:sldMk cId="3084797549" sldId="312"/>
        </pc:sldMkLst>
        <pc:spChg chg="mod">
          <ac:chgData name="XuMingle" userId="6accb246-f179-42e5-8cc4-2c1a8de5b234" providerId="ADAL" clId="{25717AE7-298A-4BFF-97BE-68A7C5412D5A}" dt="2023-03-23T09:19:11.421" v="6157"/>
          <ac:spMkLst>
            <pc:docMk/>
            <pc:sldMk cId="3084797549" sldId="312"/>
            <ac:spMk id="4" creationId="{04403CC0-AF2B-BF3E-3507-4EEA5F0D4785}"/>
          </ac:spMkLst>
        </pc:spChg>
        <pc:spChg chg="add mod">
          <ac:chgData name="XuMingle" userId="6accb246-f179-42e5-8cc4-2c1a8de5b234" providerId="ADAL" clId="{25717AE7-298A-4BFF-97BE-68A7C5412D5A}" dt="2023-03-23T09:19:04.072" v="6155" actId="1076"/>
          <ac:spMkLst>
            <pc:docMk/>
            <pc:sldMk cId="3084797549" sldId="312"/>
            <ac:spMk id="5" creationId="{DD62B3D4-E2A4-4A13-E809-AA8C8EE85AE8}"/>
          </ac:spMkLst>
        </pc:spChg>
        <pc:spChg chg="del mod">
          <ac:chgData name="XuMingle" userId="6accb246-f179-42e5-8cc4-2c1a8de5b234" providerId="ADAL" clId="{25717AE7-298A-4BFF-97BE-68A7C5412D5A}" dt="2023-03-23T09:19:00.007" v="6153" actId="478"/>
          <ac:spMkLst>
            <pc:docMk/>
            <pc:sldMk cId="3084797549" sldId="312"/>
            <ac:spMk id="9" creationId="{2831D945-70F9-6A03-EDA5-DBC39C3CD03C}"/>
          </ac:spMkLst>
        </pc:spChg>
        <pc:spChg chg="del">
          <ac:chgData name="XuMingle" userId="6accb246-f179-42e5-8cc4-2c1a8de5b234" providerId="ADAL" clId="{25717AE7-298A-4BFF-97BE-68A7C5412D5A}" dt="2023-03-23T09:18:56.783" v="6148" actId="478"/>
          <ac:spMkLst>
            <pc:docMk/>
            <pc:sldMk cId="3084797549" sldId="312"/>
            <ac:spMk id="10" creationId="{7258CB87-4186-5063-6EE9-1E221B736021}"/>
          </ac:spMkLst>
        </pc:spChg>
        <pc:spChg chg="del">
          <ac:chgData name="XuMingle" userId="6accb246-f179-42e5-8cc4-2c1a8de5b234" providerId="ADAL" clId="{25717AE7-298A-4BFF-97BE-68A7C5412D5A}" dt="2023-03-23T09:18:59.408" v="6151" actId="478"/>
          <ac:spMkLst>
            <pc:docMk/>
            <pc:sldMk cId="3084797549" sldId="312"/>
            <ac:spMk id="11" creationId="{70A058D3-3E34-1E32-34A5-AECCE2D5D361}"/>
          </ac:spMkLst>
        </pc:spChg>
        <pc:spChg chg="del mod">
          <ac:chgData name="XuMingle" userId="6accb246-f179-42e5-8cc4-2c1a8de5b234" providerId="ADAL" clId="{25717AE7-298A-4BFF-97BE-68A7C5412D5A}" dt="2023-03-23T09:18:58.516" v="6150" actId="478"/>
          <ac:spMkLst>
            <pc:docMk/>
            <pc:sldMk cId="3084797549" sldId="312"/>
            <ac:spMk id="12" creationId="{90F453D0-62B9-D7CE-8551-BC87750C8655}"/>
          </ac:spMkLst>
        </pc:spChg>
        <pc:picChg chg="mod">
          <ac:chgData name="XuMingle" userId="6accb246-f179-42e5-8cc4-2c1a8de5b234" providerId="ADAL" clId="{25717AE7-298A-4BFF-97BE-68A7C5412D5A}" dt="2023-03-23T09:19:12.888" v="6158" actId="1076"/>
          <ac:picMkLst>
            <pc:docMk/>
            <pc:sldMk cId="3084797549" sldId="312"/>
            <ac:picMk id="8" creationId="{A97B0C73-80AD-5FE6-CD03-88D5DD2C45E6}"/>
          </ac:picMkLst>
        </pc:picChg>
      </pc:sldChg>
      <pc:sldChg chg="addSp delSp modSp add mod delAnim modAnim">
        <pc:chgData name="XuMingle" userId="6accb246-f179-42e5-8cc4-2c1a8de5b234" providerId="ADAL" clId="{25717AE7-298A-4BFF-97BE-68A7C5412D5A}" dt="2023-03-23T11:57:55.456" v="6960" actId="113"/>
        <pc:sldMkLst>
          <pc:docMk/>
          <pc:sldMk cId="1305076182" sldId="313"/>
        </pc:sldMkLst>
        <pc:spChg chg="add mod">
          <ac:chgData name="XuMingle" userId="6accb246-f179-42e5-8cc4-2c1a8de5b234" providerId="ADAL" clId="{25717AE7-298A-4BFF-97BE-68A7C5412D5A}" dt="2023-03-23T11:57:55.456" v="6960" actId="113"/>
          <ac:spMkLst>
            <pc:docMk/>
            <pc:sldMk cId="1305076182" sldId="313"/>
            <ac:spMk id="4" creationId="{09FC7295-6EED-5842-3943-115E5622291D}"/>
          </ac:spMkLst>
        </pc:spChg>
        <pc:spChg chg="del">
          <ac:chgData name="XuMingle" userId="6accb246-f179-42e5-8cc4-2c1a8de5b234" providerId="ADAL" clId="{25717AE7-298A-4BFF-97BE-68A7C5412D5A}" dt="2023-03-23T11:46:22.863" v="6548" actId="478"/>
          <ac:spMkLst>
            <pc:docMk/>
            <pc:sldMk cId="1305076182" sldId="313"/>
            <ac:spMk id="15" creationId="{68AF7CB0-B8AD-34B6-4A26-030A67E1CC07}"/>
          </ac:spMkLst>
        </pc:spChg>
        <pc:spChg chg="del">
          <ac:chgData name="XuMingle" userId="6accb246-f179-42e5-8cc4-2c1a8de5b234" providerId="ADAL" clId="{25717AE7-298A-4BFF-97BE-68A7C5412D5A}" dt="2023-03-23T11:46:23.908" v="6549" actId="478"/>
          <ac:spMkLst>
            <pc:docMk/>
            <pc:sldMk cId="1305076182" sldId="313"/>
            <ac:spMk id="16" creationId="{A915DE65-41BA-33B5-400E-D80A8B38D40C}"/>
          </ac:spMkLst>
        </pc:spChg>
        <pc:spChg chg="del">
          <ac:chgData name="XuMingle" userId="6accb246-f179-42e5-8cc4-2c1a8de5b234" providerId="ADAL" clId="{25717AE7-298A-4BFF-97BE-68A7C5412D5A}" dt="2023-03-23T11:46:22.863" v="6548" actId="478"/>
          <ac:spMkLst>
            <pc:docMk/>
            <pc:sldMk cId="1305076182" sldId="313"/>
            <ac:spMk id="17" creationId="{28EDFECE-BE78-A482-A312-21884FD61DA9}"/>
          </ac:spMkLst>
        </pc:spChg>
        <pc:spChg chg="del">
          <ac:chgData name="XuMingle" userId="6accb246-f179-42e5-8cc4-2c1a8de5b234" providerId="ADAL" clId="{25717AE7-298A-4BFF-97BE-68A7C5412D5A}" dt="2023-03-23T11:47:06.834" v="6621" actId="478"/>
          <ac:spMkLst>
            <pc:docMk/>
            <pc:sldMk cId="1305076182" sldId="313"/>
            <ac:spMk id="18" creationId="{B63E1E81-93E2-05D4-256A-A8DB40EC5317}"/>
          </ac:spMkLst>
        </pc:spChg>
        <pc:graphicFrameChg chg="modGraphic">
          <ac:chgData name="XuMingle" userId="6accb246-f179-42e5-8cc4-2c1a8de5b234" providerId="ADAL" clId="{25717AE7-298A-4BFF-97BE-68A7C5412D5A}" dt="2023-03-23T11:47:25.310" v="6623" actId="207"/>
          <ac:graphicFrameMkLst>
            <pc:docMk/>
            <pc:sldMk cId="1305076182" sldId="313"/>
            <ac:graphicFrameMk id="12" creationId="{44F37B89-8880-FE04-BEB8-4278F51041C4}"/>
          </ac:graphicFrameMkLst>
        </pc:graphicFrameChg>
      </pc:sldChg>
      <pc:sldChg chg="addSp delSp modSp add mod">
        <pc:chgData name="XuMingle" userId="6accb246-f179-42e5-8cc4-2c1a8de5b234" providerId="ADAL" clId="{25717AE7-298A-4BFF-97BE-68A7C5412D5A}" dt="2023-03-23T12:42:10.571" v="7794"/>
        <pc:sldMkLst>
          <pc:docMk/>
          <pc:sldMk cId="599298440" sldId="314"/>
        </pc:sldMkLst>
        <pc:spChg chg="del mod">
          <ac:chgData name="XuMingle" userId="6accb246-f179-42e5-8cc4-2c1a8de5b234" providerId="ADAL" clId="{25717AE7-298A-4BFF-97BE-68A7C5412D5A}" dt="2023-03-23T11:47:39.698" v="6627" actId="478"/>
          <ac:spMkLst>
            <pc:docMk/>
            <pc:sldMk cId="599298440" sldId="314"/>
            <ac:spMk id="4" creationId="{09FC7295-6EED-5842-3943-115E5622291D}"/>
          </ac:spMkLst>
        </pc:spChg>
        <pc:spChg chg="add del mod">
          <ac:chgData name="XuMingle" userId="6accb246-f179-42e5-8cc4-2c1a8de5b234" providerId="ADAL" clId="{25717AE7-298A-4BFF-97BE-68A7C5412D5A}" dt="2023-03-23T11:52:48.888" v="6761"/>
          <ac:spMkLst>
            <pc:docMk/>
            <pc:sldMk cId="599298440" sldId="314"/>
            <ac:spMk id="5" creationId="{E9410FB8-315E-167F-3D9A-78F33F783CB5}"/>
          </ac:spMkLst>
        </pc:spChg>
        <pc:spChg chg="mod">
          <ac:chgData name="XuMingle" userId="6accb246-f179-42e5-8cc4-2c1a8de5b234" providerId="ADAL" clId="{25717AE7-298A-4BFF-97BE-68A7C5412D5A}" dt="2023-03-23T11:59:08.255" v="7079" actId="20577"/>
          <ac:spMkLst>
            <pc:docMk/>
            <pc:sldMk cId="599298440" sldId="314"/>
            <ac:spMk id="10" creationId="{44C90D53-E240-C6BE-E905-10BE0B6C8261}"/>
          </ac:spMkLst>
        </pc:spChg>
        <pc:spChg chg="add mod">
          <ac:chgData name="XuMingle" userId="6accb246-f179-42e5-8cc4-2c1a8de5b234" providerId="ADAL" clId="{25717AE7-298A-4BFF-97BE-68A7C5412D5A}" dt="2023-03-23T12:42:10.571" v="7794"/>
          <ac:spMkLst>
            <pc:docMk/>
            <pc:sldMk cId="599298440" sldId="314"/>
            <ac:spMk id="11" creationId="{ED74D922-2DF1-A3DA-3818-F7B775AD422D}"/>
          </ac:spMkLst>
        </pc:spChg>
        <pc:spChg chg="del">
          <ac:chgData name="XuMingle" userId="6accb246-f179-42e5-8cc4-2c1a8de5b234" providerId="ADAL" clId="{25717AE7-298A-4BFF-97BE-68A7C5412D5A}" dt="2023-03-23T11:47:35.636" v="6625" actId="478"/>
          <ac:spMkLst>
            <pc:docMk/>
            <pc:sldMk cId="599298440" sldId="314"/>
            <ac:spMk id="14" creationId="{1EFEAAF9-7425-26F4-5082-F9D135273E9B}"/>
          </ac:spMkLst>
        </pc:spChg>
        <pc:graphicFrameChg chg="del">
          <ac:chgData name="XuMingle" userId="6accb246-f179-42e5-8cc4-2c1a8de5b234" providerId="ADAL" clId="{25717AE7-298A-4BFF-97BE-68A7C5412D5A}" dt="2023-03-23T11:47:35.636" v="6625" actId="478"/>
          <ac:graphicFrameMkLst>
            <pc:docMk/>
            <pc:sldMk cId="599298440" sldId="314"/>
            <ac:graphicFrameMk id="12" creationId="{44F37B89-8880-FE04-BEB8-4278F51041C4}"/>
          </ac:graphicFrameMkLst>
        </pc:graphicFrameChg>
        <pc:picChg chg="add mod">
          <ac:chgData name="XuMingle" userId="6accb246-f179-42e5-8cc4-2c1a8de5b234" providerId="ADAL" clId="{25717AE7-298A-4BFF-97BE-68A7C5412D5A}" dt="2023-03-23T11:59:03.334" v="7077" actId="1076"/>
          <ac:picMkLst>
            <pc:docMk/>
            <pc:sldMk cId="599298440" sldId="314"/>
            <ac:picMk id="7" creationId="{EC6E4632-803E-7FC1-9A8F-77D14E9F05C6}"/>
          </ac:picMkLst>
        </pc:picChg>
        <pc:picChg chg="add mod">
          <ac:chgData name="XuMingle" userId="6accb246-f179-42e5-8cc4-2c1a8de5b234" providerId="ADAL" clId="{25717AE7-298A-4BFF-97BE-68A7C5412D5A}" dt="2023-03-23T11:59:03.334" v="7077" actId="1076"/>
          <ac:picMkLst>
            <pc:docMk/>
            <pc:sldMk cId="599298440" sldId="314"/>
            <ac:picMk id="9" creationId="{4A4059FA-CD96-864E-2692-79898E3B1FD3}"/>
          </ac:picMkLst>
        </pc:picChg>
        <pc:picChg chg="add mod">
          <ac:chgData name="XuMingle" userId="6accb246-f179-42e5-8cc4-2c1a8de5b234" providerId="ADAL" clId="{25717AE7-298A-4BFF-97BE-68A7C5412D5A}" dt="2023-03-23T11:59:05.543" v="7078" actId="1076"/>
          <ac:picMkLst>
            <pc:docMk/>
            <pc:sldMk cId="599298440" sldId="314"/>
            <ac:picMk id="15" creationId="{7B9C29B9-2155-F82D-042A-B8C97AE801E7}"/>
          </ac:picMkLst>
        </pc:picChg>
      </pc:sldChg>
      <pc:sldChg chg="addSp modSp new mod">
        <pc:chgData name="XuMingle" userId="6accb246-f179-42e5-8cc4-2c1a8de5b234" providerId="ADAL" clId="{25717AE7-298A-4BFF-97BE-68A7C5412D5A}" dt="2023-03-23T12:10:29.276" v="7474" actId="12788"/>
        <pc:sldMkLst>
          <pc:docMk/>
          <pc:sldMk cId="322263619" sldId="315"/>
        </pc:sldMkLst>
        <pc:spChg chg="mod">
          <ac:chgData name="XuMingle" userId="6accb246-f179-42e5-8cc4-2c1a8de5b234" providerId="ADAL" clId="{25717AE7-298A-4BFF-97BE-68A7C5412D5A}" dt="2023-03-23T12:02:01.100" v="7280" actId="20577"/>
          <ac:spMkLst>
            <pc:docMk/>
            <pc:sldMk cId="322263619" sldId="315"/>
            <ac:spMk id="4" creationId="{FE7FE3C1-F215-D9C3-26EF-7B4A6745B266}"/>
          </ac:spMkLst>
        </pc:spChg>
        <pc:spChg chg="add mod">
          <ac:chgData name="XuMingle" userId="6accb246-f179-42e5-8cc4-2c1a8de5b234" providerId="ADAL" clId="{25717AE7-298A-4BFF-97BE-68A7C5412D5A}" dt="2023-03-23T12:10:09.869" v="7458" actId="403"/>
          <ac:spMkLst>
            <pc:docMk/>
            <pc:sldMk cId="322263619" sldId="315"/>
            <ac:spMk id="5" creationId="{09AF0F39-5B59-81AB-1345-5D0E2B273608}"/>
          </ac:spMkLst>
        </pc:spChg>
        <pc:graphicFrameChg chg="add mod modGraphic">
          <ac:chgData name="XuMingle" userId="6accb246-f179-42e5-8cc4-2c1a8de5b234" providerId="ADAL" clId="{25717AE7-298A-4BFF-97BE-68A7C5412D5A}" dt="2023-03-23T12:10:29.276" v="7474" actId="12788"/>
          <ac:graphicFrameMkLst>
            <pc:docMk/>
            <pc:sldMk cId="322263619" sldId="315"/>
            <ac:graphicFrameMk id="6" creationId="{8BCFBCD7-BC2F-463D-BE98-33247696F4FF}"/>
          </ac:graphicFrameMkLst>
        </pc:graphicFrameChg>
      </pc:sldChg>
      <pc:sldChg chg="addSp modSp new mod">
        <pc:chgData name="XuMingle" userId="6accb246-f179-42e5-8cc4-2c1a8de5b234" providerId="ADAL" clId="{25717AE7-298A-4BFF-97BE-68A7C5412D5A}" dt="2023-03-23T12:16:03.290" v="7672" actId="1076"/>
        <pc:sldMkLst>
          <pc:docMk/>
          <pc:sldMk cId="1133289455" sldId="316"/>
        </pc:sldMkLst>
        <pc:spChg chg="mod">
          <ac:chgData name="XuMingle" userId="6accb246-f179-42e5-8cc4-2c1a8de5b234" providerId="ADAL" clId="{25717AE7-298A-4BFF-97BE-68A7C5412D5A}" dt="2023-03-23T12:12:33.808" v="7639" actId="122"/>
          <ac:spMkLst>
            <pc:docMk/>
            <pc:sldMk cId="1133289455" sldId="316"/>
            <ac:spMk id="4" creationId="{8EC3CC91-F92D-040A-B5BB-F48ECADC5E72}"/>
          </ac:spMkLst>
        </pc:spChg>
        <pc:picChg chg="add mod modCrop">
          <ac:chgData name="XuMingle" userId="6accb246-f179-42e5-8cc4-2c1a8de5b234" providerId="ADAL" clId="{25717AE7-298A-4BFF-97BE-68A7C5412D5A}" dt="2023-03-23T12:15:16.526" v="7656" actId="1076"/>
          <ac:picMkLst>
            <pc:docMk/>
            <pc:sldMk cId="1133289455" sldId="316"/>
            <ac:picMk id="6" creationId="{5B36C5EB-1AD0-CAA8-34E7-FD55731C7BF5}"/>
          </ac:picMkLst>
        </pc:picChg>
        <pc:picChg chg="add mod modCrop">
          <ac:chgData name="XuMingle" userId="6accb246-f179-42e5-8cc4-2c1a8de5b234" providerId="ADAL" clId="{25717AE7-298A-4BFF-97BE-68A7C5412D5A}" dt="2023-03-23T12:15:59.050" v="7670" actId="12788"/>
          <ac:picMkLst>
            <pc:docMk/>
            <pc:sldMk cId="1133289455" sldId="316"/>
            <ac:picMk id="7" creationId="{C348D0E1-6EE7-09C6-DA67-4B514909A1A0}"/>
          </ac:picMkLst>
        </pc:picChg>
        <pc:picChg chg="add mod modCrop">
          <ac:chgData name="XuMingle" userId="6accb246-f179-42e5-8cc4-2c1a8de5b234" providerId="ADAL" clId="{25717AE7-298A-4BFF-97BE-68A7C5412D5A}" dt="2023-03-23T12:15:16.526" v="7656" actId="1076"/>
          <ac:picMkLst>
            <pc:docMk/>
            <pc:sldMk cId="1133289455" sldId="316"/>
            <ac:picMk id="8" creationId="{8C63A2AC-2F19-9B01-26D2-666539A55611}"/>
          </ac:picMkLst>
        </pc:picChg>
        <pc:picChg chg="add mod modCrop">
          <ac:chgData name="XuMingle" userId="6accb246-f179-42e5-8cc4-2c1a8de5b234" providerId="ADAL" clId="{25717AE7-298A-4BFF-97BE-68A7C5412D5A}" dt="2023-03-23T12:16:03.290" v="7672" actId="1076"/>
          <ac:picMkLst>
            <pc:docMk/>
            <pc:sldMk cId="1133289455" sldId="316"/>
            <ac:picMk id="9" creationId="{CBF52FBC-1295-DEF3-6330-E346DA8D93C3}"/>
          </ac:picMkLst>
        </pc:picChg>
      </pc:sldChg>
      <pc:sldChg chg="addSp modSp new mod">
        <pc:chgData name="XuMingle" userId="6accb246-f179-42e5-8cc4-2c1a8de5b234" providerId="ADAL" clId="{25717AE7-298A-4BFF-97BE-68A7C5412D5A}" dt="2023-03-24T00:51:39.896" v="9495" actId="20577"/>
        <pc:sldMkLst>
          <pc:docMk/>
          <pc:sldMk cId="3879103077" sldId="317"/>
        </pc:sldMkLst>
        <pc:spChg chg="mod">
          <ac:chgData name="XuMingle" userId="6accb246-f179-42e5-8cc4-2c1a8de5b234" providerId="ADAL" clId="{25717AE7-298A-4BFF-97BE-68A7C5412D5A}" dt="2023-03-24T00:51:39.896" v="9495" actId="20577"/>
          <ac:spMkLst>
            <pc:docMk/>
            <pc:sldMk cId="3879103077" sldId="317"/>
            <ac:spMk id="4" creationId="{F856EBDE-95FE-69A0-1027-DFE677BC839B}"/>
          </ac:spMkLst>
        </pc:spChg>
        <pc:picChg chg="add mod modCrop">
          <ac:chgData name="XuMingle" userId="6accb246-f179-42e5-8cc4-2c1a8de5b234" providerId="ADAL" clId="{25717AE7-298A-4BFF-97BE-68A7C5412D5A}" dt="2023-03-23T12:34:58.193" v="7683" actId="1076"/>
          <ac:picMkLst>
            <pc:docMk/>
            <pc:sldMk cId="3879103077" sldId="317"/>
            <ac:picMk id="6" creationId="{633B4304-38D9-5346-FA05-03A91A1E968A}"/>
          </ac:picMkLst>
        </pc:picChg>
        <pc:picChg chg="add mod modCrop">
          <ac:chgData name="XuMingle" userId="6accb246-f179-42e5-8cc4-2c1a8de5b234" providerId="ADAL" clId="{25717AE7-298A-4BFF-97BE-68A7C5412D5A}" dt="2023-03-23T12:34:51.616" v="7681" actId="14100"/>
          <ac:picMkLst>
            <pc:docMk/>
            <pc:sldMk cId="3879103077" sldId="317"/>
            <ac:picMk id="8" creationId="{B7E7DB5D-9A1B-7BBD-5CF3-784A836B2E69}"/>
          </ac:picMkLst>
        </pc:picChg>
      </pc:sldChg>
      <pc:sldChg chg="addSp modSp new mod">
        <pc:chgData name="XuMingle" userId="6accb246-f179-42e5-8cc4-2c1a8de5b234" providerId="ADAL" clId="{25717AE7-298A-4BFF-97BE-68A7C5412D5A}" dt="2023-03-23T12:44:53.825" v="7965" actId="20577"/>
        <pc:sldMkLst>
          <pc:docMk/>
          <pc:sldMk cId="1929474307" sldId="318"/>
        </pc:sldMkLst>
        <pc:spChg chg="mod">
          <ac:chgData name="XuMingle" userId="6accb246-f179-42e5-8cc4-2c1a8de5b234" providerId="ADAL" clId="{25717AE7-298A-4BFF-97BE-68A7C5412D5A}" dt="2023-03-23T12:43:03.227" v="7848" actId="20577"/>
          <ac:spMkLst>
            <pc:docMk/>
            <pc:sldMk cId="1929474307" sldId="318"/>
            <ac:spMk id="4" creationId="{00FC3FB6-F791-DFBE-636D-EBB01BF5B5E4}"/>
          </ac:spMkLst>
        </pc:spChg>
        <pc:spChg chg="add mod">
          <ac:chgData name="XuMingle" userId="6accb246-f179-42e5-8cc4-2c1a8de5b234" providerId="ADAL" clId="{25717AE7-298A-4BFF-97BE-68A7C5412D5A}" dt="2023-03-23T12:42:13.639" v="7795"/>
          <ac:spMkLst>
            <pc:docMk/>
            <pc:sldMk cId="1929474307" sldId="318"/>
            <ac:spMk id="7" creationId="{F2C32BF3-0684-E5AF-DA46-8A720CE2B971}"/>
          </ac:spMkLst>
        </pc:spChg>
        <pc:spChg chg="add mod">
          <ac:chgData name="XuMingle" userId="6accb246-f179-42e5-8cc4-2c1a8de5b234" providerId="ADAL" clId="{25717AE7-298A-4BFF-97BE-68A7C5412D5A}" dt="2023-03-23T12:44:53.825" v="7965" actId="20577"/>
          <ac:spMkLst>
            <pc:docMk/>
            <pc:sldMk cId="1929474307" sldId="318"/>
            <ac:spMk id="8" creationId="{CF9851E8-9483-0754-897E-A17B0D41F523}"/>
          </ac:spMkLst>
        </pc:spChg>
        <pc:picChg chg="add mod">
          <ac:chgData name="XuMingle" userId="6accb246-f179-42e5-8cc4-2c1a8de5b234" providerId="ADAL" clId="{25717AE7-298A-4BFF-97BE-68A7C5412D5A}" dt="2023-03-23T12:42:20.498" v="7796" actId="1076"/>
          <ac:picMkLst>
            <pc:docMk/>
            <pc:sldMk cId="1929474307" sldId="318"/>
            <ac:picMk id="6" creationId="{FE874DF2-56E7-FB97-AC82-D548B942673A}"/>
          </ac:picMkLst>
        </pc:picChg>
      </pc:sldChg>
      <pc:sldChg chg="addSp delSp modSp new mod delAnim modAnim">
        <pc:chgData name="XuMingle" userId="6accb246-f179-42e5-8cc4-2c1a8de5b234" providerId="ADAL" clId="{25717AE7-298A-4BFF-97BE-68A7C5412D5A}" dt="2023-03-23T12:54:31.177" v="8579" actId="20577"/>
        <pc:sldMkLst>
          <pc:docMk/>
          <pc:sldMk cId="1239517524" sldId="319"/>
        </pc:sldMkLst>
        <pc:spChg chg="mod">
          <ac:chgData name="XuMingle" userId="6accb246-f179-42e5-8cc4-2c1a8de5b234" providerId="ADAL" clId="{25717AE7-298A-4BFF-97BE-68A7C5412D5A}" dt="2023-03-23T12:45:33.287" v="7978" actId="20577"/>
          <ac:spMkLst>
            <pc:docMk/>
            <pc:sldMk cId="1239517524" sldId="319"/>
            <ac:spMk id="2" creationId="{0C57577F-04C8-1292-0967-8925EA87DE23}"/>
          </ac:spMkLst>
        </pc:spChg>
        <pc:spChg chg="mod">
          <ac:chgData name="XuMingle" userId="6accb246-f179-42e5-8cc4-2c1a8de5b234" providerId="ADAL" clId="{25717AE7-298A-4BFF-97BE-68A7C5412D5A}" dt="2023-03-23T12:47:19.333" v="7995" actId="20577"/>
          <ac:spMkLst>
            <pc:docMk/>
            <pc:sldMk cId="1239517524" sldId="319"/>
            <ac:spMk id="4" creationId="{B3A1866B-D4FD-9BEE-DD75-FBB623E3DEB4}"/>
          </ac:spMkLst>
        </pc:spChg>
        <pc:spChg chg="add del mod">
          <ac:chgData name="XuMingle" userId="6accb246-f179-42e5-8cc4-2c1a8de5b234" providerId="ADAL" clId="{25717AE7-298A-4BFF-97BE-68A7C5412D5A}" dt="2023-03-23T12:46:23.289" v="7985"/>
          <ac:spMkLst>
            <pc:docMk/>
            <pc:sldMk cId="1239517524" sldId="319"/>
            <ac:spMk id="5" creationId="{95BFEB83-76B7-173F-43FA-4EC687C6B588}"/>
          </ac:spMkLst>
        </pc:spChg>
        <pc:spChg chg="add mod">
          <ac:chgData name="XuMingle" userId="6accb246-f179-42e5-8cc4-2c1a8de5b234" providerId="ADAL" clId="{25717AE7-298A-4BFF-97BE-68A7C5412D5A}" dt="2023-03-23T12:50:35.878" v="8415" actId="1076"/>
          <ac:spMkLst>
            <pc:docMk/>
            <pc:sldMk cId="1239517524" sldId="319"/>
            <ac:spMk id="7" creationId="{E0BDECDA-A48E-7B4D-6307-D04AB70AE605}"/>
          </ac:spMkLst>
        </pc:spChg>
        <pc:spChg chg="add del mod">
          <ac:chgData name="XuMingle" userId="6accb246-f179-42e5-8cc4-2c1a8de5b234" providerId="ADAL" clId="{25717AE7-298A-4BFF-97BE-68A7C5412D5A}" dt="2023-03-23T12:46:37.114" v="7987" actId="478"/>
          <ac:spMkLst>
            <pc:docMk/>
            <pc:sldMk cId="1239517524" sldId="319"/>
            <ac:spMk id="8" creationId="{09EE7836-C3D7-3A92-9E03-782C67FFC491}"/>
          </ac:spMkLst>
        </pc:spChg>
        <pc:spChg chg="add del mod">
          <ac:chgData name="XuMingle" userId="6accb246-f179-42e5-8cc4-2c1a8de5b234" providerId="ADAL" clId="{25717AE7-298A-4BFF-97BE-68A7C5412D5A}" dt="2023-03-23T12:46:37.792" v="7988" actId="478"/>
          <ac:spMkLst>
            <pc:docMk/>
            <pc:sldMk cId="1239517524" sldId="319"/>
            <ac:spMk id="9" creationId="{F133CCE8-749E-9F51-192A-731F28ED5DA1}"/>
          </ac:spMkLst>
        </pc:spChg>
        <pc:spChg chg="add del mod">
          <ac:chgData name="XuMingle" userId="6accb246-f179-42e5-8cc4-2c1a8de5b234" providerId="ADAL" clId="{25717AE7-298A-4BFF-97BE-68A7C5412D5A}" dt="2023-03-23T12:46:37.114" v="7987" actId="478"/>
          <ac:spMkLst>
            <pc:docMk/>
            <pc:sldMk cId="1239517524" sldId="319"/>
            <ac:spMk id="10" creationId="{53F58C77-CCBE-02F0-9CBF-D7E7D1045DCE}"/>
          </ac:spMkLst>
        </pc:spChg>
        <pc:spChg chg="add del mod">
          <ac:chgData name="XuMingle" userId="6accb246-f179-42e5-8cc4-2c1a8de5b234" providerId="ADAL" clId="{25717AE7-298A-4BFF-97BE-68A7C5412D5A}" dt="2023-03-23T12:46:47.506" v="7990" actId="478"/>
          <ac:spMkLst>
            <pc:docMk/>
            <pc:sldMk cId="1239517524" sldId="319"/>
            <ac:spMk id="11" creationId="{2E1BABAE-E04D-5C94-A097-45F1AA46D20C}"/>
          </ac:spMkLst>
        </pc:spChg>
        <pc:spChg chg="add mod">
          <ac:chgData name="XuMingle" userId="6accb246-f179-42e5-8cc4-2c1a8de5b234" providerId="ADAL" clId="{25717AE7-298A-4BFF-97BE-68A7C5412D5A}" dt="2023-03-23T12:54:31.177" v="8579" actId="20577"/>
          <ac:spMkLst>
            <pc:docMk/>
            <pc:sldMk cId="1239517524" sldId="319"/>
            <ac:spMk id="12" creationId="{BEF63BAD-0ECC-7840-A165-1EEE7F049E4A}"/>
          </ac:spMkLst>
        </pc:spChg>
        <pc:spChg chg="add del mod">
          <ac:chgData name="XuMingle" userId="6accb246-f179-42e5-8cc4-2c1a8de5b234" providerId="ADAL" clId="{25717AE7-298A-4BFF-97BE-68A7C5412D5A}" dt="2023-03-23T12:47:23.902" v="7997" actId="478"/>
          <ac:spMkLst>
            <pc:docMk/>
            <pc:sldMk cId="1239517524" sldId="319"/>
            <ac:spMk id="13" creationId="{AD9F4C5A-1051-4E51-D9B9-E0AAED4EC156}"/>
          </ac:spMkLst>
        </pc:spChg>
        <pc:graphicFrameChg chg="add mod modGraphic">
          <ac:chgData name="XuMingle" userId="6accb246-f179-42e5-8cc4-2c1a8de5b234" providerId="ADAL" clId="{25717AE7-298A-4BFF-97BE-68A7C5412D5A}" dt="2023-03-23T12:50:33.047" v="8414" actId="1076"/>
          <ac:graphicFrameMkLst>
            <pc:docMk/>
            <pc:sldMk cId="1239517524" sldId="319"/>
            <ac:graphicFrameMk id="6" creationId="{6CC79419-12CE-E6E1-B9CB-8CCCECDAEBF9}"/>
          </ac:graphicFrameMkLst>
        </pc:graphicFrameChg>
      </pc:sldChg>
      <pc:sldChg chg="add del">
        <pc:chgData name="XuMingle" userId="6accb246-f179-42e5-8cc4-2c1a8de5b234" providerId="ADAL" clId="{25717AE7-298A-4BFF-97BE-68A7C5412D5A}" dt="2023-03-23T12:45:29.396" v="7967" actId="47"/>
        <pc:sldMkLst>
          <pc:docMk/>
          <pc:sldMk cId="3222008138" sldId="319"/>
        </pc:sldMkLst>
      </pc:sldChg>
      <pc:sldChg chg="addSp delSp modSp new mod">
        <pc:chgData name="XuMingle" userId="6accb246-f179-42e5-8cc4-2c1a8de5b234" providerId="ADAL" clId="{25717AE7-298A-4BFF-97BE-68A7C5412D5A}" dt="2023-03-23T12:51:40.073" v="8464" actId="478"/>
        <pc:sldMkLst>
          <pc:docMk/>
          <pc:sldMk cId="1060522317" sldId="320"/>
        </pc:sldMkLst>
        <pc:spChg chg="mod">
          <ac:chgData name="XuMingle" userId="6accb246-f179-42e5-8cc4-2c1a8de5b234" providerId="ADAL" clId="{25717AE7-298A-4BFF-97BE-68A7C5412D5A}" dt="2023-03-23T12:50:53.433" v="8427" actId="20577"/>
          <ac:spMkLst>
            <pc:docMk/>
            <pc:sldMk cId="1060522317" sldId="320"/>
            <ac:spMk id="2" creationId="{7BF139A1-5D72-CE2B-20D5-E78B291DACE0}"/>
          </ac:spMkLst>
        </pc:spChg>
        <pc:spChg chg="mod">
          <ac:chgData name="XuMingle" userId="6accb246-f179-42e5-8cc4-2c1a8de5b234" providerId="ADAL" clId="{25717AE7-298A-4BFF-97BE-68A7C5412D5A}" dt="2023-03-23T12:51:02.675" v="8456" actId="20577"/>
          <ac:spMkLst>
            <pc:docMk/>
            <pc:sldMk cId="1060522317" sldId="320"/>
            <ac:spMk id="3" creationId="{D47F5A03-1E35-5D0A-7BE6-81C8133A2DED}"/>
          </ac:spMkLst>
        </pc:spChg>
        <pc:grpChg chg="add del mod">
          <ac:chgData name="XuMingle" userId="6accb246-f179-42e5-8cc4-2c1a8de5b234" providerId="ADAL" clId="{25717AE7-298A-4BFF-97BE-68A7C5412D5A}" dt="2023-03-23T12:51:40.073" v="8464" actId="478"/>
          <ac:grpSpMkLst>
            <pc:docMk/>
            <pc:sldMk cId="1060522317" sldId="320"/>
            <ac:grpSpMk id="5" creationId="{B7BE1C82-5EB7-972A-294B-94EF8C46E8C7}"/>
          </ac:grpSpMkLst>
        </pc:grpChg>
        <pc:picChg chg="add del mod modCrop">
          <ac:chgData name="XuMingle" userId="6accb246-f179-42e5-8cc4-2c1a8de5b234" providerId="ADAL" clId="{25717AE7-298A-4BFF-97BE-68A7C5412D5A}" dt="2023-03-23T12:51:27.287" v="8461" actId="478"/>
          <ac:picMkLst>
            <pc:docMk/>
            <pc:sldMk cId="1060522317" sldId="320"/>
            <ac:picMk id="4" creationId="{7FD3C1F5-78FF-E02C-6C0F-8AFB11015071}"/>
          </ac:picMkLst>
        </pc:picChg>
        <pc:picChg chg="mod">
          <ac:chgData name="XuMingle" userId="6accb246-f179-42e5-8cc4-2c1a8de5b234" providerId="ADAL" clId="{25717AE7-298A-4BFF-97BE-68A7C5412D5A}" dt="2023-03-23T12:51:35.686" v="8462"/>
          <ac:picMkLst>
            <pc:docMk/>
            <pc:sldMk cId="1060522317" sldId="320"/>
            <ac:picMk id="6" creationId="{02B065AC-CF0E-D3C3-C967-C72BCB4F4891}"/>
          </ac:picMkLst>
        </pc:picChg>
        <pc:picChg chg="mod">
          <ac:chgData name="XuMingle" userId="6accb246-f179-42e5-8cc4-2c1a8de5b234" providerId="ADAL" clId="{25717AE7-298A-4BFF-97BE-68A7C5412D5A}" dt="2023-03-23T12:51:35.686" v="8462"/>
          <ac:picMkLst>
            <pc:docMk/>
            <pc:sldMk cId="1060522317" sldId="320"/>
            <ac:picMk id="7" creationId="{D8CA842F-0B4A-8844-6E50-4979AABE1D70}"/>
          </ac:picMkLst>
        </pc:picChg>
      </pc:sldChg>
      <pc:sldChg chg="addSp delSp modSp new mod">
        <pc:chgData name="XuMingle" userId="6accb246-f179-42e5-8cc4-2c1a8de5b234" providerId="ADAL" clId="{25717AE7-298A-4BFF-97BE-68A7C5412D5A}" dt="2023-03-24T00:25:12.884" v="9388" actId="20577"/>
        <pc:sldMkLst>
          <pc:docMk/>
          <pc:sldMk cId="2534339757" sldId="321"/>
        </pc:sldMkLst>
        <pc:spChg chg="mod">
          <ac:chgData name="XuMingle" userId="6accb246-f179-42e5-8cc4-2c1a8de5b234" providerId="ADAL" clId="{25717AE7-298A-4BFF-97BE-68A7C5412D5A}" dt="2023-03-23T23:54:04.535" v="8615" actId="20577"/>
          <ac:spMkLst>
            <pc:docMk/>
            <pc:sldMk cId="2534339757" sldId="321"/>
            <ac:spMk id="2" creationId="{3E8B0464-35FB-5AED-5048-A79118C115E0}"/>
          </ac:spMkLst>
        </pc:spChg>
        <pc:spChg chg="add mod">
          <ac:chgData name="XuMingle" userId="6accb246-f179-42e5-8cc4-2c1a8de5b234" providerId="ADAL" clId="{25717AE7-298A-4BFF-97BE-68A7C5412D5A}" dt="2023-03-24T00:23:33.153" v="9262" actId="20577"/>
          <ac:spMkLst>
            <pc:docMk/>
            <pc:sldMk cId="2534339757" sldId="321"/>
            <ac:spMk id="4" creationId="{5B89752B-6346-AFC9-F5B5-4FF2502A7CC6}"/>
          </ac:spMkLst>
        </pc:spChg>
        <pc:spChg chg="add del mod">
          <ac:chgData name="XuMingle" userId="6accb246-f179-42e5-8cc4-2c1a8de5b234" providerId="ADAL" clId="{25717AE7-298A-4BFF-97BE-68A7C5412D5A}" dt="2023-03-24T00:23:41.281" v="9264" actId="21"/>
          <ac:spMkLst>
            <pc:docMk/>
            <pc:sldMk cId="2534339757" sldId="321"/>
            <ac:spMk id="7" creationId="{A79AA11A-D33E-4584-3155-7855FB93559C}"/>
          </ac:spMkLst>
        </pc:spChg>
        <pc:spChg chg="add mod">
          <ac:chgData name="XuMingle" userId="6accb246-f179-42e5-8cc4-2c1a8de5b234" providerId="ADAL" clId="{25717AE7-298A-4BFF-97BE-68A7C5412D5A}" dt="2023-03-24T00:24:20.198" v="9326" actId="20577"/>
          <ac:spMkLst>
            <pc:docMk/>
            <pc:sldMk cId="2534339757" sldId="321"/>
            <ac:spMk id="8" creationId="{F27B0D5E-4260-F5EE-23FE-D371B6734F7D}"/>
          </ac:spMkLst>
        </pc:spChg>
        <pc:spChg chg="add mod">
          <ac:chgData name="XuMingle" userId="6accb246-f179-42e5-8cc4-2c1a8de5b234" providerId="ADAL" clId="{25717AE7-298A-4BFF-97BE-68A7C5412D5A}" dt="2023-03-24T00:23:53.240" v="9267" actId="571"/>
          <ac:spMkLst>
            <pc:docMk/>
            <pc:sldMk cId="2534339757" sldId="321"/>
            <ac:spMk id="10" creationId="{DC653FB2-7DA6-B7BB-7E98-C05C877CA5AA}"/>
          </ac:spMkLst>
        </pc:spChg>
        <pc:spChg chg="add mod">
          <ac:chgData name="XuMingle" userId="6accb246-f179-42e5-8cc4-2c1a8de5b234" providerId="ADAL" clId="{25717AE7-298A-4BFF-97BE-68A7C5412D5A}" dt="2023-03-24T00:24:36.452" v="9358" actId="20577"/>
          <ac:spMkLst>
            <pc:docMk/>
            <pc:sldMk cId="2534339757" sldId="321"/>
            <ac:spMk id="11" creationId="{0DCE9E3E-3CDC-E11E-341D-43A36BEBB288}"/>
          </ac:spMkLst>
        </pc:spChg>
        <pc:spChg chg="add mod">
          <ac:chgData name="XuMingle" userId="6accb246-f179-42e5-8cc4-2c1a8de5b234" providerId="ADAL" clId="{25717AE7-298A-4BFF-97BE-68A7C5412D5A}" dt="2023-03-24T00:25:12.884" v="9388" actId="20577"/>
          <ac:spMkLst>
            <pc:docMk/>
            <pc:sldMk cId="2534339757" sldId="321"/>
            <ac:spMk id="12" creationId="{229385EC-8104-33E3-E0B5-DBA93CB7EA08}"/>
          </ac:spMkLst>
        </pc:spChg>
        <pc:spChg chg="add mod">
          <ac:chgData name="XuMingle" userId="6accb246-f179-42e5-8cc4-2c1a8de5b234" providerId="ADAL" clId="{25717AE7-298A-4BFF-97BE-68A7C5412D5A}" dt="2023-03-24T00:25:06.956" v="9379" actId="20577"/>
          <ac:spMkLst>
            <pc:docMk/>
            <pc:sldMk cId="2534339757" sldId="321"/>
            <ac:spMk id="13" creationId="{984348A4-3694-F309-87EF-360B65CC0836}"/>
          </ac:spMkLst>
        </pc:spChg>
        <pc:graphicFrameChg chg="add del mod">
          <ac:chgData name="XuMingle" userId="6accb246-f179-42e5-8cc4-2c1a8de5b234" providerId="ADAL" clId="{25717AE7-298A-4BFF-97BE-68A7C5412D5A}" dt="2023-03-24T00:23:41.281" v="9264" actId="21"/>
          <ac:graphicFrameMkLst>
            <pc:docMk/>
            <pc:sldMk cId="2534339757" sldId="321"/>
            <ac:graphicFrameMk id="5" creationId="{936BB65E-2E27-5E15-80C6-7ABD9D94A29E}"/>
          </ac:graphicFrameMkLst>
        </pc:graphicFrameChg>
        <pc:graphicFrameChg chg="add del mod modGraphic">
          <ac:chgData name="XuMingle" userId="6accb246-f179-42e5-8cc4-2c1a8de5b234" providerId="ADAL" clId="{25717AE7-298A-4BFF-97BE-68A7C5412D5A}" dt="2023-03-24T00:24:51.467" v="9362" actId="1076"/>
          <ac:graphicFrameMkLst>
            <pc:docMk/>
            <pc:sldMk cId="2534339757" sldId="321"/>
            <ac:graphicFrameMk id="6" creationId="{3532FD9F-5619-6EEE-E322-AEBD59DB2262}"/>
          </ac:graphicFrameMkLst>
        </pc:graphicFrameChg>
        <pc:graphicFrameChg chg="add mod">
          <ac:chgData name="XuMingle" userId="6accb246-f179-42e5-8cc4-2c1a8de5b234" providerId="ADAL" clId="{25717AE7-298A-4BFF-97BE-68A7C5412D5A}" dt="2023-03-24T00:23:53.240" v="9267" actId="571"/>
          <ac:graphicFrameMkLst>
            <pc:docMk/>
            <pc:sldMk cId="2534339757" sldId="321"/>
            <ac:graphicFrameMk id="9" creationId="{F9A9BDFC-9B69-030F-B5E8-4F627ADAA4CD}"/>
          </ac:graphicFrameMkLst>
        </pc:graphicFrameChg>
      </pc:sldChg>
      <pc:sldChg chg="addSp delSp modSp new del mod">
        <pc:chgData name="XuMingle" userId="6accb246-f179-42e5-8cc4-2c1a8de5b234" providerId="ADAL" clId="{25717AE7-298A-4BFF-97BE-68A7C5412D5A}" dt="2023-03-23T12:55:25.951" v="8590" actId="47"/>
        <pc:sldMkLst>
          <pc:docMk/>
          <pc:sldMk cId="3048252311" sldId="321"/>
        </pc:sldMkLst>
        <pc:graphicFrameChg chg="add del modGraphic">
          <ac:chgData name="XuMingle" userId="6accb246-f179-42e5-8cc4-2c1a8de5b234" providerId="ADAL" clId="{25717AE7-298A-4BFF-97BE-68A7C5412D5A}" dt="2023-03-23T12:55:15.900" v="8589" actId="478"/>
          <ac:graphicFrameMkLst>
            <pc:docMk/>
            <pc:sldMk cId="3048252311" sldId="321"/>
            <ac:graphicFrameMk id="6" creationId="{926E7FC5-8A12-E8C3-63E8-16F654AA9705}"/>
          </ac:graphicFrameMkLst>
        </pc:graphicFrameChg>
      </pc:sldChg>
      <pc:sldChg chg="new del ord">
        <pc:chgData name="XuMingle" userId="6accb246-f179-42e5-8cc4-2c1a8de5b234" providerId="ADAL" clId="{25717AE7-298A-4BFF-97BE-68A7C5412D5A}" dt="2023-03-23T23:54:26.436" v="8619" actId="47"/>
        <pc:sldMkLst>
          <pc:docMk/>
          <pc:sldMk cId="192389492" sldId="322"/>
        </pc:sldMkLst>
      </pc:sldChg>
      <pc:sldChg chg="modSp new mod ord">
        <pc:chgData name="XuMingle" userId="6accb246-f179-42e5-8cc4-2c1a8de5b234" providerId="ADAL" clId="{25717AE7-298A-4BFF-97BE-68A7C5412D5A}" dt="2023-03-23T23:55:22.109" v="8685" actId="6549"/>
        <pc:sldMkLst>
          <pc:docMk/>
          <pc:sldMk cId="4200468406" sldId="322"/>
        </pc:sldMkLst>
        <pc:spChg chg="mod">
          <ac:chgData name="XuMingle" userId="6accb246-f179-42e5-8cc4-2c1a8de5b234" providerId="ADAL" clId="{25717AE7-298A-4BFF-97BE-68A7C5412D5A}" dt="2023-03-23T23:55:22.109" v="8685" actId="6549"/>
          <ac:spMkLst>
            <pc:docMk/>
            <pc:sldMk cId="4200468406" sldId="322"/>
            <ac:spMk id="4" creationId="{9ED50860-6AA7-71EA-475C-A466BC458922}"/>
          </ac:spMkLst>
        </pc:spChg>
      </pc:sldChg>
      <pc:sldChg chg="modSp new mod">
        <pc:chgData name="XuMingle" userId="6accb246-f179-42e5-8cc4-2c1a8de5b234" providerId="ADAL" clId="{25717AE7-298A-4BFF-97BE-68A7C5412D5A}" dt="2023-03-24T00:18:55.408" v="9156" actId="207"/>
        <pc:sldMkLst>
          <pc:docMk/>
          <pc:sldMk cId="891144437" sldId="323"/>
        </pc:sldMkLst>
        <pc:spChg chg="mod">
          <ac:chgData name="XuMingle" userId="6accb246-f179-42e5-8cc4-2c1a8de5b234" providerId="ADAL" clId="{25717AE7-298A-4BFF-97BE-68A7C5412D5A}" dt="2023-03-24T00:18:55.408" v="9156" actId="207"/>
          <ac:spMkLst>
            <pc:docMk/>
            <pc:sldMk cId="891144437" sldId="323"/>
            <ac:spMk id="4" creationId="{FBE9AC69-5C0F-4195-B17F-3414A613A8F7}"/>
          </ac:spMkLst>
        </pc:spChg>
      </pc:sldChg>
      <pc:sldChg chg="new del ord">
        <pc:chgData name="XuMingle" userId="6accb246-f179-42e5-8cc4-2c1a8de5b234" providerId="ADAL" clId="{25717AE7-298A-4BFF-97BE-68A7C5412D5A}" dt="2023-03-24T00:19:22.331" v="9160" actId="47"/>
        <pc:sldMkLst>
          <pc:docMk/>
          <pc:sldMk cId="748217606" sldId="324"/>
        </pc:sldMkLst>
      </pc:sldChg>
      <pc:sldChg chg="new del">
        <pc:chgData name="XuMingle" userId="6accb246-f179-42e5-8cc4-2c1a8de5b234" providerId="ADAL" clId="{25717AE7-298A-4BFF-97BE-68A7C5412D5A}" dt="2023-03-24T00:19:26.466" v="9162" actId="680"/>
        <pc:sldMkLst>
          <pc:docMk/>
          <pc:sldMk cId="971316402" sldId="324"/>
        </pc:sldMkLst>
      </pc:sldChg>
      <pc:sldChg chg="addSp delSp modSp new mod ord">
        <pc:chgData name="XuMingle" userId="6accb246-f179-42e5-8cc4-2c1a8de5b234" providerId="ADAL" clId="{25717AE7-298A-4BFF-97BE-68A7C5412D5A}" dt="2023-03-24T00:23:00.090" v="9242" actId="1076"/>
        <pc:sldMkLst>
          <pc:docMk/>
          <pc:sldMk cId="1801420099" sldId="324"/>
        </pc:sldMkLst>
        <pc:spChg chg="del">
          <ac:chgData name="XuMingle" userId="6accb246-f179-42e5-8cc4-2c1a8de5b234" providerId="ADAL" clId="{25717AE7-298A-4BFF-97BE-68A7C5412D5A}" dt="2023-03-24T00:21:52.863" v="9179" actId="478"/>
          <ac:spMkLst>
            <pc:docMk/>
            <pc:sldMk cId="1801420099" sldId="324"/>
            <ac:spMk id="2" creationId="{B037E2B8-7135-6401-F972-B45376805439}"/>
          </ac:spMkLst>
        </pc:spChg>
        <pc:spChg chg="add mod">
          <ac:chgData name="XuMingle" userId="6accb246-f179-42e5-8cc4-2c1a8de5b234" providerId="ADAL" clId="{25717AE7-298A-4BFF-97BE-68A7C5412D5A}" dt="2023-03-24T00:23:00.090" v="9242" actId="1076"/>
          <ac:spMkLst>
            <pc:docMk/>
            <pc:sldMk cId="1801420099" sldId="324"/>
            <ac:spMk id="11" creationId="{881138AB-95CA-815A-6CDE-9CE7AC930660}"/>
          </ac:spMkLst>
        </pc:spChg>
        <pc:spChg chg="add mod">
          <ac:chgData name="XuMingle" userId="6accb246-f179-42e5-8cc4-2c1a8de5b234" providerId="ADAL" clId="{25717AE7-298A-4BFF-97BE-68A7C5412D5A}" dt="2023-03-24T00:23:00.090" v="9242" actId="1076"/>
          <ac:spMkLst>
            <pc:docMk/>
            <pc:sldMk cId="1801420099" sldId="324"/>
            <ac:spMk id="12" creationId="{BCDCCA3A-5201-96FC-B8D7-5108E2AFB911}"/>
          </ac:spMkLst>
        </pc:spChg>
        <pc:spChg chg="add mod">
          <ac:chgData name="XuMingle" userId="6accb246-f179-42e5-8cc4-2c1a8de5b234" providerId="ADAL" clId="{25717AE7-298A-4BFF-97BE-68A7C5412D5A}" dt="2023-03-24T00:23:00.090" v="9242" actId="1076"/>
          <ac:spMkLst>
            <pc:docMk/>
            <pc:sldMk cId="1801420099" sldId="324"/>
            <ac:spMk id="13" creationId="{EA2187FC-B014-1BF3-30DD-ECDA7CD9CDB4}"/>
          </ac:spMkLst>
        </pc:spChg>
        <pc:graphicFrameChg chg="add mod modGraphic">
          <ac:chgData name="XuMingle" userId="6accb246-f179-42e5-8cc4-2c1a8de5b234" providerId="ADAL" clId="{25717AE7-298A-4BFF-97BE-68A7C5412D5A}" dt="2023-03-24T00:23:00.090" v="9242" actId="1076"/>
          <ac:graphicFrameMkLst>
            <pc:docMk/>
            <pc:sldMk cId="1801420099" sldId="324"/>
            <ac:graphicFrameMk id="6" creationId="{2B692BF0-BC7C-53A7-1DA6-0AE4A535D620}"/>
          </ac:graphicFrameMkLst>
        </pc:graphicFrameChg>
        <pc:graphicFrameChg chg="add mod modGraphic">
          <ac:chgData name="XuMingle" userId="6accb246-f179-42e5-8cc4-2c1a8de5b234" providerId="ADAL" clId="{25717AE7-298A-4BFF-97BE-68A7C5412D5A}" dt="2023-03-24T00:23:00.090" v="9242" actId="1076"/>
          <ac:graphicFrameMkLst>
            <pc:docMk/>
            <pc:sldMk cId="1801420099" sldId="324"/>
            <ac:graphicFrameMk id="8" creationId="{8154B3C4-94CB-F126-3D1C-F9A1D7DC2B8F}"/>
          </ac:graphicFrameMkLst>
        </pc:graphicFrameChg>
        <pc:graphicFrameChg chg="add mod modGraphic">
          <ac:chgData name="XuMingle" userId="6accb246-f179-42e5-8cc4-2c1a8de5b234" providerId="ADAL" clId="{25717AE7-298A-4BFF-97BE-68A7C5412D5A}" dt="2023-03-24T00:23:00.090" v="9242" actId="1076"/>
          <ac:graphicFrameMkLst>
            <pc:docMk/>
            <pc:sldMk cId="1801420099" sldId="324"/>
            <ac:graphicFrameMk id="10" creationId="{04418BCC-E6D0-68E0-DC09-9B136C8C9076}"/>
          </ac:graphicFrameMkLst>
        </pc:graphicFrameChg>
      </pc:sldChg>
      <pc:sldMasterChg chg="addSldLayout modSldLayout">
        <pc:chgData name="XuMingle" userId="6accb246-f179-42e5-8cc4-2c1a8de5b234" providerId="ADAL" clId="{25717AE7-298A-4BFF-97BE-68A7C5412D5A}" dt="2023-03-23T02:23:12.692" v="303" actId="403"/>
        <pc:sldMasterMkLst>
          <pc:docMk/>
          <pc:sldMasterMk cId="1933725067" sldId="2147483648"/>
        </pc:sldMasterMkLst>
        <pc:sldLayoutChg chg="addSp delSp modSp new mod">
          <pc:chgData name="XuMingle" userId="6accb246-f179-42e5-8cc4-2c1a8de5b234" providerId="ADAL" clId="{25717AE7-298A-4BFF-97BE-68A7C5412D5A}" dt="2023-03-23T02:23:12.692" v="303" actId="403"/>
          <pc:sldLayoutMkLst>
            <pc:docMk/>
            <pc:sldMasterMk cId="1933725067" sldId="2147483648"/>
            <pc:sldLayoutMk cId="1364765745" sldId="2147483655"/>
          </pc:sldLayoutMkLst>
          <pc:spChg chg="add del">
            <ac:chgData name="XuMingle" userId="6accb246-f179-42e5-8cc4-2c1a8de5b234" providerId="ADAL" clId="{25717AE7-298A-4BFF-97BE-68A7C5412D5A}" dt="2023-03-23T02:19:56.213" v="140" actId="11529"/>
            <ac:spMkLst>
              <pc:docMk/>
              <pc:sldMasterMk cId="1933725067" sldId="2147483648"/>
              <pc:sldLayoutMk cId="1364765745" sldId="2147483655"/>
              <ac:spMk id="4" creationId="{2F468CBE-2413-8179-7671-AED99615D902}"/>
            </ac:spMkLst>
          </pc:spChg>
          <pc:spChg chg="add mod">
            <ac:chgData name="XuMingle" userId="6accb246-f179-42e5-8cc4-2c1a8de5b234" providerId="ADAL" clId="{25717AE7-298A-4BFF-97BE-68A7C5412D5A}" dt="2023-03-23T02:23:12.692" v="303" actId="403"/>
            <ac:spMkLst>
              <pc:docMk/>
              <pc:sldMasterMk cId="1933725067" sldId="2147483648"/>
              <pc:sldLayoutMk cId="1364765745" sldId="2147483655"/>
              <ac:spMk id="5" creationId="{2BC5A8B1-A7E5-C79A-9D32-AB15ADF78BD6}"/>
            </ac:spMkLst>
          </pc:spChg>
        </pc:sldLayoutChg>
      </pc:sldMasterChg>
    </pc:docChg>
  </pc:docChgLst>
  <pc:docChgLst>
    <pc:chgData name="XuMingle" userId="6accb246-f179-42e5-8cc4-2c1a8de5b234" providerId="ADAL" clId="{5F9D04E2-0D04-41C6-9713-45ABC80BC21E}"/>
    <pc:docChg chg="undo custSel addSld delSld modSld">
      <pc:chgData name="XuMingle" userId="6accb246-f179-42e5-8cc4-2c1a8de5b234" providerId="ADAL" clId="{5F9D04E2-0D04-41C6-9713-45ABC80BC21E}" dt="2023-01-11T06:28:29.653" v="3" actId="478"/>
      <pc:docMkLst>
        <pc:docMk/>
      </pc:docMkLst>
      <pc:sldChg chg="delSp add del mod">
        <pc:chgData name="XuMingle" userId="6accb246-f179-42e5-8cc4-2c1a8de5b234" providerId="ADAL" clId="{5F9D04E2-0D04-41C6-9713-45ABC80BC21E}" dt="2023-01-11T06:28:29.653" v="3" actId="478"/>
        <pc:sldMkLst>
          <pc:docMk/>
          <pc:sldMk cId="2558930132" sldId="256"/>
        </pc:sldMkLst>
        <pc:picChg chg="del">
          <ac:chgData name="XuMingle" userId="6accb246-f179-42e5-8cc4-2c1a8de5b234" providerId="ADAL" clId="{5F9D04E2-0D04-41C6-9713-45ABC80BC21E}" dt="2023-01-11T06:28:29.653" v="3" actId="478"/>
          <ac:picMkLst>
            <pc:docMk/>
            <pc:sldMk cId="2558930132" sldId="256"/>
            <ac:picMk id="6" creationId="{47652FDA-28BF-4499-80B0-193637443113}"/>
          </ac:picMkLst>
        </pc:picChg>
      </pc:sldChg>
      <pc:sldChg chg="add del">
        <pc:chgData name="XuMingle" userId="6accb246-f179-42e5-8cc4-2c1a8de5b234" providerId="ADAL" clId="{5F9D04E2-0D04-41C6-9713-45ABC80BC21E}" dt="2023-01-11T06:28:27.104" v="2" actId="47"/>
        <pc:sldMkLst>
          <pc:docMk/>
          <pc:sldMk cId="1691287851" sldId="257"/>
        </pc:sldMkLst>
      </pc:sldChg>
      <pc:sldChg chg="add del">
        <pc:chgData name="XuMingle" userId="6accb246-f179-42e5-8cc4-2c1a8de5b234" providerId="ADAL" clId="{5F9D04E2-0D04-41C6-9713-45ABC80BC21E}" dt="2023-01-11T06:28:27.104" v="2" actId="47"/>
        <pc:sldMkLst>
          <pc:docMk/>
          <pc:sldMk cId="652199778" sldId="259"/>
        </pc:sldMkLst>
      </pc:sldChg>
      <pc:sldChg chg="add del">
        <pc:chgData name="XuMingle" userId="6accb246-f179-42e5-8cc4-2c1a8de5b234" providerId="ADAL" clId="{5F9D04E2-0D04-41C6-9713-45ABC80BC21E}" dt="2023-01-11T06:28:27.104" v="2" actId="47"/>
        <pc:sldMkLst>
          <pc:docMk/>
          <pc:sldMk cId="1402713813" sldId="260"/>
        </pc:sldMkLst>
      </pc:sldChg>
      <pc:sldChg chg="add del">
        <pc:chgData name="XuMingle" userId="6accb246-f179-42e5-8cc4-2c1a8de5b234" providerId="ADAL" clId="{5F9D04E2-0D04-41C6-9713-45ABC80BC21E}" dt="2023-01-11T06:28:27.104" v="2" actId="47"/>
        <pc:sldMkLst>
          <pc:docMk/>
          <pc:sldMk cId="532466476" sldId="261"/>
        </pc:sldMkLst>
      </pc:sldChg>
      <pc:sldChg chg="add del">
        <pc:chgData name="XuMingle" userId="6accb246-f179-42e5-8cc4-2c1a8de5b234" providerId="ADAL" clId="{5F9D04E2-0D04-41C6-9713-45ABC80BC21E}" dt="2023-01-11T06:28:27.104" v="2" actId="47"/>
        <pc:sldMkLst>
          <pc:docMk/>
          <pc:sldMk cId="243745100" sldId="262"/>
        </pc:sldMkLst>
      </pc:sldChg>
      <pc:sldChg chg="add del">
        <pc:chgData name="XuMingle" userId="6accb246-f179-42e5-8cc4-2c1a8de5b234" providerId="ADAL" clId="{5F9D04E2-0D04-41C6-9713-45ABC80BC21E}" dt="2023-01-11T06:28:27.104" v="2" actId="47"/>
        <pc:sldMkLst>
          <pc:docMk/>
          <pc:sldMk cId="818423684" sldId="263"/>
        </pc:sldMkLst>
      </pc:sldChg>
      <pc:sldChg chg="add del">
        <pc:chgData name="XuMingle" userId="6accb246-f179-42e5-8cc4-2c1a8de5b234" providerId="ADAL" clId="{5F9D04E2-0D04-41C6-9713-45ABC80BC21E}" dt="2023-01-11T06:28:27.104" v="2" actId="47"/>
        <pc:sldMkLst>
          <pc:docMk/>
          <pc:sldMk cId="1712035304" sldId="264"/>
        </pc:sldMkLst>
      </pc:sldChg>
      <pc:sldChg chg="add del">
        <pc:chgData name="XuMingle" userId="6accb246-f179-42e5-8cc4-2c1a8de5b234" providerId="ADAL" clId="{5F9D04E2-0D04-41C6-9713-45ABC80BC21E}" dt="2023-01-11T06:28:27.104" v="2" actId="47"/>
        <pc:sldMkLst>
          <pc:docMk/>
          <pc:sldMk cId="1162291880" sldId="265"/>
        </pc:sldMkLst>
      </pc:sldChg>
      <pc:sldChg chg="add del">
        <pc:chgData name="XuMingle" userId="6accb246-f179-42e5-8cc4-2c1a8de5b234" providerId="ADAL" clId="{5F9D04E2-0D04-41C6-9713-45ABC80BC21E}" dt="2023-01-11T06:28:27.104" v="2" actId="47"/>
        <pc:sldMkLst>
          <pc:docMk/>
          <pc:sldMk cId="173543617" sldId="266"/>
        </pc:sldMkLst>
      </pc:sldChg>
      <pc:sldChg chg="add del">
        <pc:chgData name="XuMingle" userId="6accb246-f179-42e5-8cc4-2c1a8de5b234" providerId="ADAL" clId="{5F9D04E2-0D04-41C6-9713-45ABC80BC21E}" dt="2023-01-11T06:28:27.104" v="2" actId="47"/>
        <pc:sldMkLst>
          <pc:docMk/>
          <pc:sldMk cId="3958504841" sldId="268"/>
        </pc:sldMkLst>
      </pc:sldChg>
      <pc:sldChg chg="add del">
        <pc:chgData name="XuMingle" userId="6accb246-f179-42e5-8cc4-2c1a8de5b234" providerId="ADAL" clId="{5F9D04E2-0D04-41C6-9713-45ABC80BC21E}" dt="2023-01-11T06:28:27.104" v="2" actId="47"/>
        <pc:sldMkLst>
          <pc:docMk/>
          <pc:sldMk cId="1334990886" sldId="269"/>
        </pc:sldMkLst>
      </pc:sldChg>
      <pc:sldChg chg="add del">
        <pc:chgData name="XuMingle" userId="6accb246-f179-42e5-8cc4-2c1a8de5b234" providerId="ADAL" clId="{5F9D04E2-0D04-41C6-9713-45ABC80BC21E}" dt="2023-01-11T06:28:27.104" v="2" actId="47"/>
        <pc:sldMkLst>
          <pc:docMk/>
          <pc:sldMk cId="3715766026" sldId="270"/>
        </pc:sldMkLst>
      </pc:sldChg>
      <pc:sldChg chg="add del">
        <pc:chgData name="XuMingle" userId="6accb246-f179-42e5-8cc4-2c1a8de5b234" providerId="ADAL" clId="{5F9D04E2-0D04-41C6-9713-45ABC80BC21E}" dt="2023-01-11T06:28:27.104" v="2" actId="47"/>
        <pc:sldMkLst>
          <pc:docMk/>
          <pc:sldMk cId="1013118153" sldId="272"/>
        </pc:sldMkLst>
      </pc:sldChg>
      <pc:sldChg chg="add del">
        <pc:chgData name="XuMingle" userId="6accb246-f179-42e5-8cc4-2c1a8de5b234" providerId="ADAL" clId="{5F9D04E2-0D04-41C6-9713-45ABC80BC21E}" dt="2023-01-11T06:28:27.104" v="2" actId="47"/>
        <pc:sldMkLst>
          <pc:docMk/>
          <pc:sldMk cId="597923830" sldId="274"/>
        </pc:sldMkLst>
      </pc:sldChg>
      <pc:sldChg chg="add del">
        <pc:chgData name="XuMingle" userId="6accb246-f179-42e5-8cc4-2c1a8de5b234" providerId="ADAL" clId="{5F9D04E2-0D04-41C6-9713-45ABC80BC21E}" dt="2023-01-11T06:28:27.104" v="2" actId="47"/>
        <pc:sldMkLst>
          <pc:docMk/>
          <pc:sldMk cId="797792216" sldId="275"/>
        </pc:sldMkLst>
      </pc:sldChg>
      <pc:sldChg chg="add del">
        <pc:chgData name="XuMingle" userId="6accb246-f179-42e5-8cc4-2c1a8de5b234" providerId="ADAL" clId="{5F9D04E2-0D04-41C6-9713-45ABC80BC21E}" dt="2023-01-11T06:28:27.104" v="2" actId="47"/>
        <pc:sldMkLst>
          <pc:docMk/>
          <pc:sldMk cId="755013837" sldId="276"/>
        </pc:sldMkLst>
      </pc:sldChg>
      <pc:sldChg chg="add del">
        <pc:chgData name="XuMingle" userId="6accb246-f179-42e5-8cc4-2c1a8de5b234" providerId="ADAL" clId="{5F9D04E2-0D04-41C6-9713-45ABC80BC21E}" dt="2023-01-11T06:28:27.104" v="2" actId="47"/>
        <pc:sldMkLst>
          <pc:docMk/>
          <pc:sldMk cId="293706342" sldId="278"/>
        </pc:sldMkLst>
      </pc:sldChg>
      <pc:sldChg chg="add del">
        <pc:chgData name="XuMingle" userId="6accb246-f179-42e5-8cc4-2c1a8de5b234" providerId="ADAL" clId="{5F9D04E2-0D04-41C6-9713-45ABC80BC21E}" dt="2023-01-11T06:28:27.104" v="2" actId="47"/>
        <pc:sldMkLst>
          <pc:docMk/>
          <pc:sldMk cId="797600479" sldId="279"/>
        </pc:sldMkLst>
      </pc:sldChg>
      <pc:sldChg chg="add del">
        <pc:chgData name="XuMingle" userId="6accb246-f179-42e5-8cc4-2c1a8de5b234" providerId="ADAL" clId="{5F9D04E2-0D04-41C6-9713-45ABC80BC21E}" dt="2023-01-11T06:28:27.104" v="2" actId="47"/>
        <pc:sldMkLst>
          <pc:docMk/>
          <pc:sldMk cId="1106701946" sldId="280"/>
        </pc:sldMkLst>
      </pc:sldChg>
      <pc:sldChg chg="add del">
        <pc:chgData name="XuMingle" userId="6accb246-f179-42e5-8cc4-2c1a8de5b234" providerId="ADAL" clId="{5F9D04E2-0D04-41C6-9713-45ABC80BC21E}" dt="2023-01-11T06:28:27.104" v="2" actId="47"/>
        <pc:sldMkLst>
          <pc:docMk/>
          <pc:sldMk cId="385668233" sldId="281"/>
        </pc:sldMkLst>
      </pc:sldChg>
      <pc:sldChg chg="add del">
        <pc:chgData name="XuMingle" userId="6accb246-f179-42e5-8cc4-2c1a8de5b234" providerId="ADAL" clId="{5F9D04E2-0D04-41C6-9713-45ABC80BC21E}" dt="2023-01-11T06:28:27.104" v="2" actId="47"/>
        <pc:sldMkLst>
          <pc:docMk/>
          <pc:sldMk cId="374909143" sldId="283"/>
        </pc:sldMkLst>
      </pc:sldChg>
      <pc:sldChg chg="add del">
        <pc:chgData name="XuMingle" userId="6accb246-f179-42e5-8cc4-2c1a8de5b234" providerId="ADAL" clId="{5F9D04E2-0D04-41C6-9713-45ABC80BC21E}" dt="2023-01-11T06:28:27.104" v="2" actId="47"/>
        <pc:sldMkLst>
          <pc:docMk/>
          <pc:sldMk cId="1064256282" sldId="284"/>
        </pc:sldMkLst>
      </pc:sldChg>
      <pc:sldChg chg="add del">
        <pc:chgData name="XuMingle" userId="6accb246-f179-42e5-8cc4-2c1a8de5b234" providerId="ADAL" clId="{5F9D04E2-0D04-41C6-9713-45ABC80BC21E}" dt="2023-01-11T06:28:27.104" v="2" actId="47"/>
        <pc:sldMkLst>
          <pc:docMk/>
          <pc:sldMk cId="2781870318" sldId="285"/>
        </pc:sldMkLst>
      </pc:sldChg>
      <pc:sldChg chg="add del">
        <pc:chgData name="XuMingle" userId="6accb246-f179-42e5-8cc4-2c1a8de5b234" providerId="ADAL" clId="{5F9D04E2-0D04-41C6-9713-45ABC80BC21E}" dt="2023-01-11T06:28:27.104" v="2" actId="47"/>
        <pc:sldMkLst>
          <pc:docMk/>
          <pc:sldMk cId="1094417739" sldId="286"/>
        </pc:sldMkLst>
      </pc:sldChg>
      <pc:sldChg chg="add del">
        <pc:chgData name="XuMingle" userId="6accb246-f179-42e5-8cc4-2c1a8de5b234" providerId="ADAL" clId="{5F9D04E2-0D04-41C6-9713-45ABC80BC21E}" dt="2023-01-11T06:28:27.104" v="2" actId="47"/>
        <pc:sldMkLst>
          <pc:docMk/>
          <pc:sldMk cId="3920018960" sldId="287"/>
        </pc:sldMkLst>
      </pc:sldChg>
      <pc:sldChg chg="add del">
        <pc:chgData name="XuMingle" userId="6accb246-f179-42e5-8cc4-2c1a8de5b234" providerId="ADAL" clId="{5F9D04E2-0D04-41C6-9713-45ABC80BC21E}" dt="2023-01-11T06:28:27.104" v="2" actId="47"/>
        <pc:sldMkLst>
          <pc:docMk/>
          <pc:sldMk cId="1066634912" sldId="288"/>
        </pc:sldMkLst>
      </pc:sldChg>
      <pc:sldChg chg="add del">
        <pc:chgData name="XuMingle" userId="6accb246-f179-42e5-8cc4-2c1a8de5b234" providerId="ADAL" clId="{5F9D04E2-0D04-41C6-9713-45ABC80BC21E}" dt="2023-01-11T06:28:27.104" v="2" actId="47"/>
        <pc:sldMkLst>
          <pc:docMk/>
          <pc:sldMk cId="2872632890" sldId="289"/>
        </pc:sldMkLst>
      </pc:sldChg>
      <pc:sldChg chg="add del">
        <pc:chgData name="XuMingle" userId="6accb246-f179-42e5-8cc4-2c1a8de5b234" providerId="ADAL" clId="{5F9D04E2-0D04-41C6-9713-45ABC80BC21E}" dt="2023-01-11T06:28:27.104" v="2" actId="47"/>
        <pc:sldMkLst>
          <pc:docMk/>
          <pc:sldMk cId="4026984230" sldId="290"/>
        </pc:sldMkLst>
      </pc:sldChg>
      <pc:sldChg chg="add del">
        <pc:chgData name="XuMingle" userId="6accb246-f179-42e5-8cc4-2c1a8de5b234" providerId="ADAL" clId="{5F9D04E2-0D04-41C6-9713-45ABC80BC21E}" dt="2023-01-11T06:28:27.104" v="2" actId="47"/>
        <pc:sldMkLst>
          <pc:docMk/>
          <pc:sldMk cId="4114141911" sldId="291"/>
        </pc:sldMkLst>
      </pc:sldChg>
      <pc:sldChg chg="add del">
        <pc:chgData name="XuMingle" userId="6accb246-f179-42e5-8cc4-2c1a8de5b234" providerId="ADAL" clId="{5F9D04E2-0D04-41C6-9713-45ABC80BC21E}" dt="2023-01-11T06:28:27.104" v="2" actId="47"/>
        <pc:sldMkLst>
          <pc:docMk/>
          <pc:sldMk cId="215312082" sldId="292"/>
        </pc:sldMkLst>
      </pc:sldChg>
      <pc:sldChg chg="add del">
        <pc:chgData name="XuMingle" userId="6accb246-f179-42e5-8cc4-2c1a8de5b234" providerId="ADAL" clId="{5F9D04E2-0D04-41C6-9713-45ABC80BC21E}" dt="2023-01-11T06:28:27.104" v="2" actId="47"/>
        <pc:sldMkLst>
          <pc:docMk/>
          <pc:sldMk cId="280346536" sldId="293"/>
        </pc:sldMkLst>
      </pc:sldChg>
      <pc:sldChg chg="add del">
        <pc:chgData name="XuMingle" userId="6accb246-f179-42e5-8cc4-2c1a8de5b234" providerId="ADAL" clId="{5F9D04E2-0D04-41C6-9713-45ABC80BC21E}" dt="2023-01-11T06:28:27.104" v="2" actId="47"/>
        <pc:sldMkLst>
          <pc:docMk/>
          <pc:sldMk cId="1483469843" sldId="294"/>
        </pc:sldMkLst>
      </pc:sldChg>
      <pc:sldChg chg="add del">
        <pc:chgData name="XuMingle" userId="6accb246-f179-42e5-8cc4-2c1a8de5b234" providerId="ADAL" clId="{5F9D04E2-0D04-41C6-9713-45ABC80BC21E}" dt="2023-01-11T06:28:27.104" v="2" actId="47"/>
        <pc:sldMkLst>
          <pc:docMk/>
          <pc:sldMk cId="647776" sldId="295"/>
        </pc:sldMkLst>
      </pc:sldChg>
      <pc:sldChg chg="add del">
        <pc:chgData name="XuMingle" userId="6accb246-f179-42e5-8cc4-2c1a8de5b234" providerId="ADAL" clId="{5F9D04E2-0D04-41C6-9713-45ABC80BC21E}" dt="2023-01-11T06:28:27.104" v="2" actId="47"/>
        <pc:sldMkLst>
          <pc:docMk/>
          <pc:sldMk cId="3378567960" sldId="296"/>
        </pc:sldMkLst>
      </pc:sldChg>
      <pc:sldChg chg="add del">
        <pc:chgData name="XuMingle" userId="6accb246-f179-42e5-8cc4-2c1a8de5b234" providerId="ADAL" clId="{5F9D04E2-0D04-41C6-9713-45ABC80BC21E}" dt="2023-01-11T06:28:27.104" v="2" actId="47"/>
        <pc:sldMkLst>
          <pc:docMk/>
          <pc:sldMk cId="784934441" sldId="297"/>
        </pc:sldMkLst>
      </pc:sldChg>
      <pc:sldChg chg="add del">
        <pc:chgData name="XuMingle" userId="6accb246-f179-42e5-8cc4-2c1a8de5b234" providerId="ADAL" clId="{5F9D04E2-0D04-41C6-9713-45ABC80BC21E}" dt="2023-01-11T06:28:27.104" v="2" actId="47"/>
        <pc:sldMkLst>
          <pc:docMk/>
          <pc:sldMk cId="1643709222" sldId="298"/>
        </pc:sldMkLst>
      </pc:sldChg>
      <pc:sldChg chg="add del">
        <pc:chgData name="XuMingle" userId="6accb246-f179-42e5-8cc4-2c1a8de5b234" providerId="ADAL" clId="{5F9D04E2-0D04-41C6-9713-45ABC80BC21E}" dt="2023-01-11T06:28:27.104" v="2" actId="47"/>
        <pc:sldMkLst>
          <pc:docMk/>
          <pc:sldMk cId="3211365033" sldId="299"/>
        </pc:sldMkLst>
      </pc:sldChg>
      <pc:sldChg chg="add del">
        <pc:chgData name="XuMingle" userId="6accb246-f179-42e5-8cc4-2c1a8de5b234" providerId="ADAL" clId="{5F9D04E2-0D04-41C6-9713-45ABC80BC21E}" dt="2023-01-11T06:28:27.104" v="2" actId="47"/>
        <pc:sldMkLst>
          <pc:docMk/>
          <pc:sldMk cId="1187179879" sldId="300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22A63D4-9405-F20A-F408-4071583F87D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4552" cy="501560"/>
          </a:xfrm>
          <a:prstGeom prst="rect">
            <a:avLst/>
          </a:prstGeom>
        </p:spPr>
        <p:txBody>
          <a:bodyPr vert="horz" lIns="96341" tIns="48171" rIns="96341" bIns="48171" rtlCol="0"/>
          <a:lstStyle>
            <a:lvl1pPr algn="l">
              <a:defRPr sz="1300"/>
            </a:lvl1pPr>
          </a:lstStyle>
          <a:p>
            <a:endParaRPr lang="zh-CN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206AA73-CD78-9560-A99A-53F43434BBC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8210" y="0"/>
            <a:ext cx="2974552" cy="501560"/>
          </a:xfrm>
          <a:prstGeom prst="rect">
            <a:avLst/>
          </a:prstGeom>
        </p:spPr>
        <p:txBody>
          <a:bodyPr vert="horz" lIns="96341" tIns="48171" rIns="96341" bIns="48171" rtlCol="0"/>
          <a:lstStyle>
            <a:lvl1pPr algn="r">
              <a:defRPr sz="1300"/>
            </a:lvl1pPr>
          </a:lstStyle>
          <a:p>
            <a:fld id="{27678473-0A61-4879-A9ED-9AA89CA97203}" type="datetimeFigureOut">
              <a:rPr lang="zh-CN" altLang="en-US" smtClean="0"/>
              <a:t>2023/3/24</a:t>
            </a:fld>
            <a:endParaRPr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336A77-9DF6-DE25-602F-6D9CE296EC7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94929"/>
            <a:ext cx="2974552" cy="501559"/>
          </a:xfrm>
          <a:prstGeom prst="rect">
            <a:avLst/>
          </a:prstGeom>
        </p:spPr>
        <p:txBody>
          <a:bodyPr vert="horz" lIns="96341" tIns="48171" rIns="96341" bIns="48171" rtlCol="0" anchor="b"/>
          <a:lstStyle>
            <a:lvl1pPr algn="l">
              <a:defRPr sz="1300"/>
            </a:lvl1pPr>
          </a:lstStyle>
          <a:p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6D343B-20BD-0E1C-D744-9FCE5AAE169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8210" y="9494929"/>
            <a:ext cx="2974552" cy="501559"/>
          </a:xfrm>
          <a:prstGeom prst="rect">
            <a:avLst/>
          </a:prstGeom>
        </p:spPr>
        <p:txBody>
          <a:bodyPr vert="horz" lIns="96341" tIns="48171" rIns="96341" bIns="48171" rtlCol="0" anchor="b"/>
          <a:lstStyle>
            <a:lvl1pPr algn="r">
              <a:defRPr sz="1300"/>
            </a:lvl1pPr>
          </a:lstStyle>
          <a:p>
            <a:fld id="{A6B5ADD8-DA4F-4365-AF81-7116119A0D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5377396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3149" userDrawn="1">
          <p15:clr>
            <a:srgbClr val="F26B43"/>
          </p15:clr>
        </p15:guide>
        <p15:guide id="2" pos="2162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4552" cy="501560"/>
          </a:xfrm>
          <a:prstGeom prst="rect">
            <a:avLst/>
          </a:prstGeom>
        </p:spPr>
        <p:txBody>
          <a:bodyPr vert="horz" lIns="96341" tIns="48171" rIns="96341" bIns="48171" rtlCol="0"/>
          <a:lstStyle>
            <a:lvl1pPr algn="l">
              <a:defRPr sz="1300"/>
            </a:lvl1pPr>
          </a:lstStyle>
          <a:p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8210" y="0"/>
            <a:ext cx="2974552" cy="501560"/>
          </a:xfrm>
          <a:prstGeom prst="rect">
            <a:avLst/>
          </a:prstGeom>
        </p:spPr>
        <p:txBody>
          <a:bodyPr vert="horz" lIns="96341" tIns="48171" rIns="96341" bIns="48171" rtlCol="0"/>
          <a:lstStyle>
            <a:lvl1pPr algn="r">
              <a:defRPr sz="1300"/>
            </a:lvl1pPr>
          </a:lstStyle>
          <a:p>
            <a:fld id="{8EA9B27C-5C38-4A8A-91C0-19D043C3E5D1}" type="datetimeFigureOut">
              <a:rPr lang="zh-CN" altLang="en-US" smtClean="0"/>
              <a:t>2023/3/24</a:t>
            </a:fld>
            <a:endParaRPr lang="zh-CN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34975" y="1249363"/>
            <a:ext cx="5994400" cy="33734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341" tIns="48171" rIns="96341" bIns="48171" rtlCol="0" anchor="ctr"/>
          <a:lstStyle/>
          <a:p>
            <a:endParaRPr lang="zh-CN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6435" y="4810810"/>
            <a:ext cx="5491480" cy="3936117"/>
          </a:xfrm>
          <a:prstGeom prst="rect">
            <a:avLst/>
          </a:prstGeom>
        </p:spPr>
        <p:txBody>
          <a:bodyPr vert="horz" lIns="96341" tIns="48171" rIns="96341" bIns="48171" rtlCol="0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94929"/>
            <a:ext cx="2974552" cy="501559"/>
          </a:xfrm>
          <a:prstGeom prst="rect">
            <a:avLst/>
          </a:prstGeom>
        </p:spPr>
        <p:txBody>
          <a:bodyPr vert="horz" lIns="96341" tIns="48171" rIns="96341" bIns="48171" rtlCol="0" anchor="b"/>
          <a:lstStyle>
            <a:lvl1pPr algn="l">
              <a:defRPr sz="1300"/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8210" y="9494929"/>
            <a:ext cx="2974552" cy="501559"/>
          </a:xfrm>
          <a:prstGeom prst="rect">
            <a:avLst/>
          </a:prstGeom>
        </p:spPr>
        <p:txBody>
          <a:bodyPr vert="horz" lIns="96341" tIns="48171" rIns="96341" bIns="48171" rtlCol="0" anchor="b"/>
          <a:lstStyle>
            <a:lvl1pPr algn="r">
              <a:defRPr sz="1300"/>
            </a:lvl1pPr>
          </a:lstStyle>
          <a:p>
            <a:fld id="{A66D5BEE-8AAB-486C-82B1-9025737E03A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23321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D5BEE-8AAB-486C-82B1-9025737E03A0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73578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D5BEE-8AAB-486C-82B1-9025737E03A0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98524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D5BEE-8AAB-486C-82B1-9025737E03A0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32979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D5BEE-8AAB-486C-82B1-9025737E03A0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27517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D5BEE-8AAB-486C-82B1-9025737E03A0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89501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D5BEE-8AAB-486C-82B1-9025737E03A0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11867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D5BEE-8AAB-486C-82B1-9025737E03A0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38127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D5BEE-8AAB-486C-82B1-9025737E03A0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29473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D5BEE-8AAB-486C-82B1-9025737E03A0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03750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D5BEE-8AAB-486C-82B1-9025737E03A0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23351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D5BEE-8AAB-486C-82B1-9025737E03A0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11451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D5BEE-8AAB-486C-82B1-9025737E03A0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68004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83D8E9-D256-1EA9-500A-4EF8EA02B5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240113-94EB-04A8-E285-9D6CC8C800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/>
              <a:t>Click to edit Master subtitle style</a:t>
            </a:r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909C45-BF68-B345-990E-61DDD41113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9813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B1519C-EF12-5823-23B8-A9060E0BB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A010452-4CA6-0012-22C1-D89574C0BAF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pPr/>
              <a:t>‹#›</a:t>
            </a:fld>
            <a:r>
              <a:rPr lang="en-US" altLang="zh-CN"/>
              <a:t>/39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2BC5A8B1-A7E5-C79A-9D32-AB15ADF78BD6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09575" y="1050680"/>
            <a:ext cx="11372850" cy="424732"/>
          </a:xfrm>
        </p:spPr>
        <p:txBody>
          <a:bodyPr>
            <a:spAutoFit/>
          </a:bodyPr>
          <a:lstStyle>
            <a:lvl1pPr marL="0" indent="0">
              <a:buNone/>
              <a:defRPr sz="2400"/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47657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6A25F8-ED46-13CD-75F2-0E2C444963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3E9763-B3C5-121E-EE36-E16487F59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98B0F0B7-E762-4A03-B0AC-E04CD21DF503}" type="slidenum">
              <a:rPr lang="zh-CN" altLang="en-US" smtClean="0"/>
              <a:pPr/>
              <a:t>‹#›</a:t>
            </a:fld>
            <a:r>
              <a:rPr lang="en-US" altLang="zh-CN" dirty="0"/>
              <a:t>/39</a:t>
            </a:r>
            <a:endParaRPr lang="zh-CN" altLang="en-US" dirty="0"/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022267BF-CDBC-69E4-D54C-2C07C5DFC7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1102" y="186705"/>
            <a:ext cx="10951486" cy="6384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587501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4E876E-DE52-5C7E-2B78-70D18E44E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C23759-192D-08F6-4E34-EE9F7E461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65673" y="6492875"/>
            <a:ext cx="626327" cy="365125"/>
          </a:xfrm>
        </p:spPr>
        <p:txBody>
          <a:bodyPr/>
          <a:lstStyle/>
          <a:p>
            <a:fld id="{98B0F0B7-E762-4A03-B0AC-E04CD21DF503}" type="slidenum">
              <a:rPr lang="zh-CN" altLang="en-US" smtClean="0"/>
              <a:pPr/>
              <a:t>‹#›</a:t>
            </a:fld>
            <a:r>
              <a:rPr lang="en-US" altLang="zh-CN" dirty="0"/>
              <a:t>/39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08760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238D797-5F8F-F682-7949-40C79EF9AF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1102" y="186705"/>
            <a:ext cx="10951486" cy="6384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5838C2-B4E9-3E4A-2759-9CEE9A50CD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71100" y="1041439"/>
            <a:ext cx="11649797" cy="47719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33714D-9EC1-1C50-1686-44395EF8B3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5673" y="6492875"/>
            <a:ext cx="6263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98B0F0B7-E762-4A03-B0AC-E04CD21DF503}" type="slidenum">
              <a:rPr lang="zh-CN" altLang="en-US" smtClean="0"/>
              <a:pPr/>
              <a:t>‹#›</a:t>
            </a:fld>
            <a:r>
              <a:rPr lang="en-US" altLang="zh-CN" dirty="0"/>
              <a:t>/39</a:t>
            </a:r>
            <a:endParaRPr lang="zh-CN" alt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275BE11-B6F3-3D23-4AF8-018FC1784D2E}"/>
              </a:ext>
            </a:extLst>
          </p:cNvPr>
          <p:cNvCxnSpPr>
            <a:cxnSpLocks/>
          </p:cNvCxnSpPr>
          <p:nvPr userDrawn="1"/>
        </p:nvCxnSpPr>
        <p:spPr>
          <a:xfrm>
            <a:off x="271102" y="933314"/>
            <a:ext cx="11649798" cy="0"/>
          </a:xfrm>
          <a:prstGeom prst="line">
            <a:avLst/>
          </a:prstGeom>
          <a:ln w="19050">
            <a:solidFill>
              <a:srgbClr val="A6155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전북대학교 Jeonbuk National University - Home | Facebook">
            <a:extLst>
              <a:ext uri="{FF2B5EF4-FFF2-40B4-BE49-F238E27FC236}">
                <a16:creationId xmlns:a16="http://schemas.microsoft.com/office/drawing/2014/main" id="{297383AE-8899-4EC5-6BAF-DA5E744FC86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0358" y="145881"/>
            <a:ext cx="720131" cy="720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37250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0" r:id="rId3"/>
    <p:sldLayoutId id="2147483654" r:id="rId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Times New Roman" panose="02020603050405020304" pitchFamily="18" charset="0"/>
          <a:ea typeface="+mj-ea"/>
          <a:cs typeface="Times New Roman" panose="02020603050405020304" pitchFamily="18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15.xml"/><Relationship Id="rId7" Type="http://schemas.openxmlformats.org/officeDocument/2006/relationships/slide" Target="slide26.xm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.png"/><Relationship Id="rId5" Type="http://schemas.openxmlformats.org/officeDocument/2006/relationships/slide" Target="slide20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7.xml"/><Relationship Id="rId3" Type="http://schemas.openxmlformats.org/officeDocument/2006/relationships/image" Target="../media/image4.png"/><Relationship Id="rId7" Type="http://schemas.openxmlformats.org/officeDocument/2006/relationships/slide" Target="slide3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slide" Target="slide35.xml"/><Relationship Id="rId5" Type="http://schemas.openxmlformats.org/officeDocument/2006/relationships/image" Target="../media/image6.png"/><Relationship Id="rId10" Type="http://schemas.openxmlformats.org/officeDocument/2006/relationships/slide" Target="slide14.xml"/><Relationship Id="rId4" Type="http://schemas.openxmlformats.org/officeDocument/2006/relationships/image" Target="../media/image5.png"/><Relationship Id="rId9" Type="http://schemas.openxmlformats.org/officeDocument/2006/relationships/slide" Target="slide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7.png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Recovery_from_blindness" TargetMode="Externa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computervisionblog.wordpress.com/2013/06/01/cats-and-vision-is-vision-acquired-or-innate/" TargetMode="External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zhihu.com/question/28382383/answer/1906062761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838FA-C2C9-8EA3-4B67-9325922EAF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1725" y="1458913"/>
            <a:ext cx="9988550" cy="2387600"/>
          </a:xfrm>
        </p:spPr>
        <p:txBody>
          <a:bodyPr>
            <a:noAutofit/>
          </a:bodyPr>
          <a:lstStyle/>
          <a:p>
            <a:endParaRPr lang="zh-CN" altLang="en-US" sz="4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977B0B-78A5-9FBE-03C9-C6E3918D24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33298"/>
            <a:ext cx="9144000" cy="1746607"/>
          </a:xfrm>
        </p:spPr>
        <p:txBody>
          <a:bodyPr>
            <a:normAutofit lnSpcReduction="10000"/>
          </a:bodyPr>
          <a:lstStyle/>
          <a:p>
            <a:r>
              <a:rPr lang="en-US" altLang="zh-CN" dirty="0"/>
              <a:t>Citations: 10 (2023/03/23)</a:t>
            </a:r>
          </a:p>
          <a:p>
            <a:r>
              <a:rPr lang="en-US" altLang="zh-CN" dirty="0"/>
              <a:t>Published in Pattern Recognition 2022</a:t>
            </a:r>
          </a:p>
          <a:p>
            <a:r>
              <a:rPr lang="en-US" altLang="zh-CN" dirty="0"/>
              <a:t>Mingle Xu</a:t>
            </a:r>
          </a:p>
          <a:p>
            <a:r>
              <a:rPr lang="en-US" altLang="zh-CN"/>
              <a:t>2023 March 24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324CE0B-E10D-4C88-19EB-81CC02290D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2567"/>
            <a:ext cx="12192000" cy="4007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9301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8E600B0-48BF-3015-35A5-D555FB976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pPr/>
              <a:t>10</a:t>
            </a:fld>
            <a:r>
              <a:rPr lang="en-US" altLang="zh-CN"/>
              <a:t>/39</a:t>
            </a:r>
            <a:endParaRPr lang="zh-CN" altLang="en-US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16A7F655-6280-9E27-09E4-4167F8E88B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Related work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148665F-1565-33D4-75B2-2FDDB25F32C0}"/>
              </a:ext>
            </a:extLst>
          </p:cNvPr>
          <p:cNvSpPr txBox="1"/>
          <p:nvPr/>
        </p:nvSpPr>
        <p:spPr>
          <a:xfrm>
            <a:off x="271102" y="972944"/>
            <a:ext cx="6274771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Probability: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the probability using density model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Logits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Feature statistics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Reconstruction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2BCC8F9-6B49-60AF-CA05-A64EA147AAEA}"/>
              </a:ext>
            </a:extLst>
          </p:cNvPr>
          <p:cNvSpPr txBox="1"/>
          <p:nvPr/>
        </p:nvSpPr>
        <p:spPr>
          <a:xfrm>
            <a:off x="0" y="6581001"/>
            <a:ext cx="116497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Hybrid models for open set recognition. </a:t>
            </a:r>
            <a:r>
              <a:rPr lang="en-US" sz="12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ECCV 2020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Citation: 104 (2023/03/08</a:t>
            </a:r>
            <a:r>
              <a:rPr lang="en-US" sz="1200" dirty="0">
                <a:solidFill>
                  <a:srgbClr val="222222"/>
                </a:solidFill>
                <a:latin typeface="Arial" panose="020B0604020202020204" pitchFamily="34" charset="0"/>
              </a:rPr>
              <a:t>).</a:t>
            </a:r>
            <a:endParaRPr lang="en-US" sz="1200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95D6CD02-B429-21D4-2782-638D12F31D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0786" y="1568888"/>
            <a:ext cx="8077199" cy="214017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BFC463F0-3635-2508-5F61-1A65854014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6351" y="3910392"/>
            <a:ext cx="4241610" cy="666539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73BA4420-5BFB-CD23-366E-29B126B4E9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6351" y="4665057"/>
            <a:ext cx="3530003" cy="580419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242D37C2-BA0F-6F81-A0C2-50654287E3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39493" y="5333602"/>
            <a:ext cx="6172555" cy="963948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42EDA0F6-2E40-3784-02A8-544D8DBA2CD4}"/>
              </a:ext>
            </a:extLst>
          </p:cNvPr>
          <p:cNvSpPr txBox="1"/>
          <p:nvPr/>
        </p:nvSpPr>
        <p:spPr>
          <a:xfrm>
            <a:off x="1558645" y="4051612"/>
            <a:ext cx="1928733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zh-CN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Classification loss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7AFD2998-071D-3B54-6363-CBBBED31B96B}"/>
              </a:ext>
            </a:extLst>
          </p:cNvPr>
          <p:cNvSpPr txBox="1"/>
          <p:nvPr/>
        </p:nvSpPr>
        <p:spPr>
          <a:xfrm>
            <a:off x="2148550" y="4770600"/>
            <a:ext cx="131959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zh-CN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Density loss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13567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B3323D6-48FA-BED9-FF58-68C202E7EA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pPr/>
              <a:t>11</a:t>
            </a:fld>
            <a:r>
              <a:rPr lang="en-US" altLang="zh-CN"/>
              <a:t>/39</a:t>
            </a:r>
            <a:endParaRPr lang="zh-CN" altLang="en-US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B6420CC4-4685-37B2-E960-222EC1028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30502157-3E95-9EBA-C4A0-E99A36922A5F}"/>
                  </a:ext>
                </a:extLst>
              </p:cNvPr>
              <p:cNvSpPr txBox="1"/>
              <p:nvPr/>
            </p:nvSpPr>
            <p:spPr>
              <a:xfrm>
                <a:off x="1613388" y="993480"/>
                <a:ext cx="989167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probability after </a:t>
                </a:r>
                <a:r>
                  <a:rPr lang="en-US" altLang="zh-CN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Softmax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</a:t>
                </a:r>
                <a:r>
                  <a:rPr lang="en-US" altLang="zh-CN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normalized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:r>
                  <a:rPr lang="en-US" altLang="zh-CN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relative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pPr algn="ctr"/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 small logit score may result in a high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1800" b="0" i="0" u="none" strike="noStrike" baseline="0" dirty="0">
                    <a:latin typeface="NimbusRomNo9L-Regu"/>
                  </a:rPr>
                  <a:t>. </a:t>
                </a: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30502157-3E95-9EBA-C4A0-E99A36922A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3388" y="993480"/>
                <a:ext cx="9891675" cy="646331"/>
              </a:xfrm>
              <a:prstGeom prst="rect">
                <a:avLst/>
              </a:prstGeom>
              <a:blipFill>
                <a:blip r:embed="rId2"/>
                <a:stretch>
                  <a:fillRect t="-5660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文本框 29">
            <a:extLst>
              <a:ext uri="{FF2B5EF4-FFF2-40B4-BE49-F238E27FC236}">
                <a16:creationId xmlns:a16="http://schemas.microsoft.com/office/drawing/2014/main" id="{8DBC5DC3-5248-3D08-E9AA-1C0B2AB62737}"/>
              </a:ext>
            </a:extLst>
          </p:cNvPr>
          <p:cNvSpPr txBox="1"/>
          <p:nvPr/>
        </p:nvSpPr>
        <p:spPr>
          <a:xfrm>
            <a:off x="0" y="6396335"/>
            <a:ext cx="1164979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Vaze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Sagar, et al. "Open-set recognition: A good closed-set classifier is all you need." </a:t>
            </a:r>
            <a:r>
              <a:rPr lang="en-US" sz="12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ICLR 2022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Citation: 89 (2023/3/6)</a:t>
            </a:r>
          </a:p>
          <a:p>
            <a:r>
              <a:rPr lang="en-US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Liu, </a:t>
            </a:r>
            <a:r>
              <a:rPr lang="en-US" sz="12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Weitang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et al. "Energy-based out-of-distribution detection." </a:t>
            </a:r>
            <a:r>
              <a:rPr lang="en-US" sz="12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NIPS 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2020. citation: 399 (2023/3/6)</a:t>
            </a:r>
          </a:p>
        </p:txBody>
      </p:sp>
      <p:pic>
        <p:nvPicPr>
          <p:cNvPr id="32" name="图片 31">
            <a:extLst>
              <a:ext uri="{FF2B5EF4-FFF2-40B4-BE49-F238E27FC236}">
                <a16:creationId xmlns:a16="http://schemas.microsoft.com/office/drawing/2014/main" id="{0B012FA2-0C65-AD56-C2F6-9A22470D9C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6663" y="2296555"/>
            <a:ext cx="7398674" cy="2913228"/>
          </a:xfrm>
          <a:prstGeom prst="rect">
            <a:avLst/>
          </a:prstGeom>
        </p:spPr>
      </p:pic>
      <p:sp>
        <p:nvSpPr>
          <p:cNvPr id="33" name="文本框 32">
            <a:extLst>
              <a:ext uri="{FF2B5EF4-FFF2-40B4-BE49-F238E27FC236}">
                <a16:creationId xmlns:a16="http://schemas.microsoft.com/office/drawing/2014/main" id="{F3AD4355-1324-A747-D227-2FBD59D6D51A}"/>
              </a:ext>
            </a:extLst>
          </p:cNvPr>
          <p:cNvSpPr txBox="1"/>
          <p:nvPr/>
        </p:nvSpPr>
        <p:spPr>
          <a:xfrm>
            <a:off x="686938" y="1808101"/>
            <a:ext cx="108181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Energy-based,</a:t>
            </a:r>
            <a:r>
              <a:rPr lang="en-US" altLang="zh-CN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 normalized and relative</a:t>
            </a:r>
            <a:r>
              <a:rPr lang="en-US" altLang="zh-CN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1800" b="0" i="0" u="none" strike="noStrike" baseline="0" dirty="0">
              <a:latin typeface="NimbusRomNo9L-Regu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0F57558-2FDA-8DB4-84A8-F061D1530371}"/>
              </a:ext>
            </a:extLst>
          </p:cNvPr>
          <p:cNvSpPr txBox="1"/>
          <p:nvPr/>
        </p:nvSpPr>
        <p:spPr>
          <a:xfrm>
            <a:off x="271102" y="1115415"/>
            <a:ext cx="2241319" cy="163121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Probability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Logits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Feature statistics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Reconstruction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4431485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0EC043C2-46D3-9DED-5B0A-DA975E27F3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558" b="28543"/>
          <a:stretch/>
        </p:blipFill>
        <p:spPr>
          <a:xfrm>
            <a:off x="3107579" y="1312473"/>
            <a:ext cx="9003825" cy="2559168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B3323D6-48FA-BED9-FF58-68C202E7EA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pPr/>
              <a:t>12</a:t>
            </a:fld>
            <a:r>
              <a:rPr lang="en-US" altLang="zh-CN"/>
              <a:t>/39</a:t>
            </a:r>
            <a:endParaRPr lang="zh-CN" altLang="en-US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B6420CC4-4685-37B2-E960-222EC1028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0F57558-2FDA-8DB4-84A8-F061D1530371}"/>
              </a:ext>
            </a:extLst>
          </p:cNvPr>
          <p:cNvSpPr txBox="1"/>
          <p:nvPr/>
        </p:nvSpPr>
        <p:spPr>
          <a:xfrm>
            <a:off x="271102" y="1115415"/>
            <a:ext cx="4424609" cy="163121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Probability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Logits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 statistics: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mean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variance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Reconstruction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D8D2933-36EF-8B52-B092-89118D4497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5606" y="4858581"/>
            <a:ext cx="2227571" cy="686946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73868A26-D3DC-98EA-467C-53BF1E00C6A9}"/>
              </a:ext>
            </a:extLst>
          </p:cNvPr>
          <p:cNvSpPr txBox="1"/>
          <p:nvPr/>
        </p:nvSpPr>
        <p:spPr>
          <a:xfrm>
            <a:off x="0" y="6396335"/>
            <a:ext cx="1164979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Quintanilha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Igor M., et al. "Detecting out-of-distribution samples using low-order deep features statistics." </a:t>
            </a:r>
            <a:r>
              <a:rPr lang="en-US" altLang="zh-CN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ICLR 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2019 </a:t>
            </a:r>
            <a:r>
              <a:rPr lang="en-US" altLang="zh-CN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rejected, citations: 3 (2023/3/6)</a:t>
            </a:r>
          </a:p>
          <a:p>
            <a:r>
              <a:rPr lang="en-US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Sastry, </a:t>
            </a:r>
            <a:r>
              <a:rPr lang="en-US" sz="12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Chandramouli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2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Shama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and </a:t>
            </a:r>
            <a:r>
              <a:rPr lang="en-US" sz="12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Sageev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2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Oore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“Detecting out-of-distribution examples with gram matrices.” </a:t>
            </a:r>
            <a:r>
              <a:rPr lang="en-US" sz="12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ICML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2020</a:t>
            </a:r>
            <a:r>
              <a:rPr lang="en-US" sz="1200" dirty="0">
                <a:solidFill>
                  <a:srgbClr val="222222"/>
                </a:solidFill>
                <a:latin typeface="Arial" panose="020B0604020202020204" pitchFamily="34" charset="0"/>
              </a:rPr>
              <a:t>,</a:t>
            </a:r>
            <a:r>
              <a:rPr lang="zh-CN" altLang="en-US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zh-CN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citations: 139 (2023/3/6)</a:t>
            </a:r>
            <a:endParaRPr lang="en-US" sz="1200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22391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B3323D6-48FA-BED9-FF58-68C202E7EA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pPr/>
              <a:t>13</a:t>
            </a:fld>
            <a:r>
              <a:rPr lang="en-US" altLang="zh-CN"/>
              <a:t>/39</a:t>
            </a:r>
            <a:endParaRPr lang="zh-CN" altLang="en-US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B6420CC4-4685-37B2-E960-222EC1028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0F57558-2FDA-8DB4-84A8-F061D1530371}"/>
              </a:ext>
            </a:extLst>
          </p:cNvPr>
          <p:cNvSpPr txBox="1"/>
          <p:nvPr/>
        </p:nvSpPr>
        <p:spPr>
          <a:xfrm>
            <a:off x="271102" y="1115415"/>
            <a:ext cx="2241319" cy="163121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Probability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Logits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Feature statistics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Reconstruction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5A2A445-4D45-323F-C318-ECE62957356D}"/>
              </a:ext>
            </a:extLst>
          </p:cNvPr>
          <p:cNvSpPr txBox="1"/>
          <p:nvPr/>
        </p:nvSpPr>
        <p:spPr>
          <a:xfrm>
            <a:off x="0" y="6581001"/>
            <a:ext cx="116497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Classification-reconstruction learning for open-set recognition. </a:t>
            </a:r>
            <a:r>
              <a:rPr lang="en-US" altLang="zh-CN" sz="12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CVPR 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2019. Citation: 248 (2023/03/13</a:t>
            </a:r>
            <a:r>
              <a:rPr lang="en-US" sz="1200" dirty="0">
                <a:solidFill>
                  <a:srgbClr val="222222"/>
                </a:solidFill>
                <a:latin typeface="Arial" panose="020B0604020202020204" pitchFamily="34" charset="0"/>
              </a:rPr>
              <a:t>).</a:t>
            </a:r>
            <a:endParaRPr lang="en-US" sz="1200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B083C55-7196-5AE4-71DC-E0165E18C7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4350" y="937833"/>
            <a:ext cx="5085924" cy="222928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695A4EE-6ABE-CA3E-04BF-6FF2C02234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518252"/>
            <a:ext cx="9653516" cy="2081739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CF4BFFC8-2B84-8ACA-F0E0-DFC1FC29121C}"/>
              </a:ext>
            </a:extLst>
          </p:cNvPr>
          <p:cNvSpPr txBox="1"/>
          <p:nvPr/>
        </p:nvSpPr>
        <p:spPr>
          <a:xfrm>
            <a:off x="686938" y="4148920"/>
            <a:ext cx="80317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b="0" i="0" u="none" strike="noStrike" baseline="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Advantage</a:t>
            </a:r>
            <a:r>
              <a:rPr lang="en-US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hidden in the input data but vanish in the middle of the inference chains.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1280996E-8A61-3434-DC75-38D078B379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7687" y="1194522"/>
            <a:ext cx="3600166" cy="1128514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9BE090A-591A-ED12-AFC1-AC2F75AC66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2238" y="2560575"/>
            <a:ext cx="5203067" cy="1029072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630C6BA0-1562-F0B0-45D2-E2C84CC82A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38477" y="3716751"/>
            <a:ext cx="3453523" cy="1180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6257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92AE1ED-5461-AB8E-5512-FD3D89B7EE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pPr/>
              <a:t>14</a:t>
            </a:fld>
            <a:r>
              <a:rPr lang="en-US" altLang="zh-CN"/>
              <a:t>/39</a:t>
            </a:r>
            <a:endParaRPr lang="zh-CN" altLang="en-US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46A9FD50-F5B0-87FB-F45C-4DC8277AE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mc:AlternateContent xmlns:mc="http://schemas.openxmlformats.org/markup-compatibility/2006">
        <mc:Choice xmlns:psez="http://schemas.microsoft.com/office/powerpoint/2016/sectionzoom" Requires="psez">
          <p:graphicFrame>
            <p:nvGraphicFramePr>
              <p:cNvPr id="6" name="节缩放定位 5">
                <a:extLst>
                  <a:ext uri="{FF2B5EF4-FFF2-40B4-BE49-F238E27FC236}">
                    <a16:creationId xmlns:a16="http://schemas.microsoft.com/office/drawing/2014/main" id="{2B692BF0-BC7C-53A7-1DA6-0AE4A535D62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55183617"/>
                  </p:ext>
                </p:extLst>
              </p:nvPr>
            </p:nvGraphicFramePr>
            <p:xfrm>
              <a:off x="953966" y="2425069"/>
              <a:ext cx="3048000" cy="1714500"/>
            </p:xfrm>
            <a:graphic>
              <a:graphicData uri="http://schemas.microsoft.com/office/powerpoint/2016/sectionzoom">
                <psez:sectionZm>
                  <psez:sectionZmObj sectionId="{662CE959-2F10-42BE-BA18-339A5E179AF4}">
                    <psez:zmPr id="{C24ACA00-4005-4DDF-B8E1-AD2DEA38E54B}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>
          <p:pic>
            <p:nvPicPr>
              <p:cNvPr id="6" name="节缩放定位 5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2B692BF0-BC7C-53A7-1DA6-0AE4A535D62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53966" y="2425069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>
        <mc:Choice xmlns:psez="http://schemas.microsoft.com/office/powerpoint/2016/sectionzoom" Requires="psez">
          <p:graphicFrame>
            <p:nvGraphicFramePr>
              <p:cNvPr id="8" name="节缩放定位 7">
                <a:extLst>
                  <a:ext uri="{FF2B5EF4-FFF2-40B4-BE49-F238E27FC236}">
                    <a16:creationId xmlns:a16="http://schemas.microsoft.com/office/drawing/2014/main" id="{8154B3C4-94CB-F126-3D1C-F9A1D7DC2B8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93463899"/>
                  </p:ext>
                </p:extLst>
              </p:nvPr>
            </p:nvGraphicFramePr>
            <p:xfrm>
              <a:off x="4268666" y="2468335"/>
              <a:ext cx="3048000" cy="1714500"/>
            </p:xfrm>
            <a:graphic>
              <a:graphicData uri="http://schemas.microsoft.com/office/powerpoint/2016/sectionzoom">
                <psez:sectionZm>
                  <psez:sectionZmObj sectionId="{392FB7D3-A95F-49A4-BD23-982C5FFD91F9}">
                    <psez:zmPr id="{C2A82EB1-4170-4A21-AC03-D70C999068EC}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>
          <p:pic>
            <p:nvPicPr>
              <p:cNvPr id="8" name="节缩放定位 7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8154B3C4-94CB-F126-3D1C-F9A1D7DC2B8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268666" y="2468335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>
        <mc:Choice xmlns:psez="http://schemas.microsoft.com/office/powerpoint/2016/sectionzoom" Requires="psez">
          <p:graphicFrame>
            <p:nvGraphicFramePr>
              <p:cNvPr id="10" name="节缩放定位 9">
                <a:extLst>
                  <a:ext uri="{FF2B5EF4-FFF2-40B4-BE49-F238E27FC236}">
                    <a16:creationId xmlns:a16="http://schemas.microsoft.com/office/drawing/2014/main" id="{04418BCC-E6D0-68E0-DC09-9B136C8C907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06918315"/>
                  </p:ext>
                </p:extLst>
              </p:nvPr>
            </p:nvGraphicFramePr>
            <p:xfrm>
              <a:off x="7845670" y="2468335"/>
              <a:ext cx="3048000" cy="1714500"/>
            </p:xfrm>
            <a:graphic>
              <a:graphicData uri="http://schemas.microsoft.com/office/powerpoint/2016/sectionzoom">
                <psez:sectionZm>
                  <psez:sectionZmObj sectionId="{8F2BC339-7B6D-4396-9C82-1C84C6BEF8BD}">
                    <psez:zmPr id="{9D923417-0B5E-470E-AB5C-55A3E8EF9549}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>
          <p:pic>
            <p:nvPicPr>
              <p:cNvPr id="10" name="节缩放定位 9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04418BCC-E6D0-68E0-DC09-9B136C8C907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845670" y="2468335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sp>
        <p:nvSpPr>
          <p:cNvPr id="11" name="内容占位符 3">
            <a:extLst>
              <a:ext uri="{FF2B5EF4-FFF2-40B4-BE49-F238E27FC236}">
                <a16:creationId xmlns:a16="http://schemas.microsoft.com/office/drawing/2014/main" id="{881138AB-95CA-815A-6CDE-9CE7AC930660}"/>
              </a:ext>
            </a:extLst>
          </p:cNvPr>
          <p:cNvSpPr txBox="1">
            <a:spLocks/>
          </p:cNvSpPr>
          <p:nvPr/>
        </p:nvSpPr>
        <p:spPr>
          <a:xfrm>
            <a:off x="953966" y="1762856"/>
            <a:ext cx="3048000" cy="42473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/>
              <a:t>Hypothesis proposal</a:t>
            </a:r>
          </a:p>
        </p:txBody>
      </p:sp>
      <p:sp>
        <p:nvSpPr>
          <p:cNvPr id="12" name="内容占位符 3">
            <a:extLst>
              <a:ext uri="{FF2B5EF4-FFF2-40B4-BE49-F238E27FC236}">
                <a16:creationId xmlns:a16="http://schemas.microsoft.com/office/drawing/2014/main" id="{BCDCCA3A-5201-96FC-B8D7-5108E2AFB911}"/>
              </a:ext>
            </a:extLst>
          </p:cNvPr>
          <p:cNvSpPr txBox="1">
            <a:spLocks/>
          </p:cNvSpPr>
          <p:nvPr/>
        </p:nvSpPr>
        <p:spPr>
          <a:xfrm>
            <a:off x="4268666" y="1762856"/>
            <a:ext cx="3048000" cy="42473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/>
              <a:t>Verify the hypothesis</a:t>
            </a:r>
          </a:p>
        </p:txBody>
      </p:sp>
      <p:sp>
        <p:nvSpPr>
          <p:cNvPr id="13" name="内容占位符 3">
            <a:extLst>
              <a:ext uri="{FF2B5EF4-FFF2-40B4-BE49-F238E27FC236}">
                <a16:creationId xmlns:a16="http://schemas.microsoft.com/office/drawing/2014/main" id="{EA2187FC-B014-1BF3-30DD-ECDA7CD9CDB4}"/>
              </a:ext>
            </a:extLst>
          </p:cNvPr>
          <p:cNvSpPr txBox="1">
            <a:spLocks/>
          </p:cNvSpPr>
          <p:nvPr/>
        </p:nvSpPr>
        <p:spPr>
          <a:xfrm>
            <a:off x="7845670" y="1762856"/>
            <a:ext cx="3048000" cy="42473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/>
              <a:t>From the hypothesis</a:t>
            </a:r>
          </a:p>
        </p:txBody>
      </p:sp>
    </p:spTree>
    <p:extLst>
      <p:ext uri="{BB962C8B-B14F-4D97-AF65-F5344CB8AC3E}">
        <p14:creationId xmlns:p14="http://schemas.microsoft.com/office/powerpoint/2010/main" val="18014200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94E8A90-C7D6-921B-C68E-D2E73A224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85BDA37-A8E2-E10C-0B27-07F129DC7EB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pPr/>
              <a:t>15</a:t>
            </a:fld>
            <a:r>
              <a:rPr lang="en-US" altLang="zh-CN"/>
              <a:t>/39</a:t>
            </a:r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2164190-8DA1-3652-1E42-A2AFFC80CC20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algn="ctr"/>
            <a:r>
              <a:rPr lang="en-US" dirty="0"/>
              <a:t>Basic question: what is </a:t>
            </a:r>
            <a:r>
              <a:rPr lang="en-US" dirty="0">
                <a:solidFill>
                  <a:srgbClr val="C00000"/>
                </a:solidFill>
              </a:rPr>
              <a:t>basic assumption</a:t>
            </a:r>
            <a:r>
              <a:rPr lang="en-US" dirty="0"/>
              <a:t>?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580BB27-1F46-BC42-D760-F183A900540D}"/>
              </a:ext>
            </a:extLst>
          </p:cNvPr>
          <p:cNvSpPr txBox="1"/>
          <p:nvPr/>
        </p:nvSpPr>
        <p:spPr>
          <a:xfrm>
            <a:off x="4975341" y="1475412"/>
            <a:ext cx="2241319" cy="163121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Probability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Logits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 statistics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Reconstruction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09B03877-7462-5356-759A-0DAF07D5D1A2}"/>
              </a:ext>
            </a:extLst>
          </p:cNvPr>
          <p:cNvGrpSpPr/>
          <p:nvPr/>
        </p:nvGrpSpPr>
        <p:grpSpPr>
          <a:xfrm>
            <a:off x="0" y="3370001"/>
            <a:ext cx="12192000" cy="2437319"/>
            <a:chOff x="0" y="3370001"/>
            <a:chExt cx="12192000" cy="2437319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E28A6FEC-B567-37CC-8FA1-27A66E1E7C5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5487" b="53806"/>
            <a:stretch/>
          </p:blipFill>
          <p:spPr>
            <a:xfrm>
              <a:off x="0" y="4176104"/>
              <a:ext cx="12192000" cy="1631216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5A9BB1DD-D090-991B-F118-9D416CD428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65203" b="15635"/>
            <a:stretch/>
          </p:blipFill>
          <p:spPr>
            <a:xfrm>
              <a:off x="0" y="3370001"/>
              <a:ext cx="12192000" cy="7678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262969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94E8A90-C7D6-921B-C68E-D2E73A224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85BDA37-A8E2-E10C-0B27-07F129DC7EB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pPr/>
              <a:t>16</a:t>
            </a:fld>
            <a:r>
              <a:rPr lang="en-US" altLang="zh-CN"/>
              <a:t>/39</a:t>
            </a:r>
            <a:endParaRPr lang="zh-CN" altLang="en-US" dirty="0"/>
          </a:p>
        </p:txBody>
      </p:sp>
      <p:sp>
        <p:nvSpPr>
          <p:cNvPr id="10" name="内容占位符 9">
            <a:extLst>
              <a:ext uri="{FF2B5EF4-FFF2-40B4-BE49-F238E27FC236}">
                <a16:creationId xmlns:a16="http://schemas.microsoft.com/office/drawing/2014/main" id="{44C90D53-E240-C6BE-E905-10BE0B6C8261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09575" y="1050680"/>
            <a:ext cx="11372850" cy="590931"/>
          </a:xfrm>
        </p:spPr>
        <p:txBody>
          <a:bodyPr/>
          <a:lstStyle/>
          <a:p>
            <a:r>
              <a:rPr lang="en-US" sz="1800" b="1" u="none" strike="noStrike" baseline="0" dirty="0">
                <a:solidFill>
                  <a:srgbClr val="000000"/>
                </a:solidFill>
              </a:rPr>
              <a:t>The </a:t>
            </a:r>
            <a:r>
              <a:rPr lang="en-US" sz="1800" b="1" u="none" strike="noStrike" baseline="0" dirty="0">
                <a:solidFill>
                  <a:srgbClr val="C00000"/>
                </a:solidFill>
              </a:rPr>
              <a:t>Familiarity Hypothesis</a:t>
            </a:r>
            <a:r>
              <a:rPr lang="en-US" sz="1800" b="1" u="none" strike="noStrike" baseline="0" dirty="0">
                <a:solidFill>
                  <a:srgbClr val="000000"/>
                </a:solidFill>
              </a:rPr>
              <a:t> (FH) </a:t>
            </a:r>
            <a:r>
              <a:rPr lang="en-US" sz="1800" b="0" u="none" strike="noStrike" baseline="0" dirty="0">
                <a:solidFill>
                  <a:srgbClr val="000000"/>
                </a:solidFill>
              </a:rPr>
              <a:t>: The standard model succeeds primarily by detecting the </a:t>
            </a:r>
            <a:r>
              <a:rPr lang="en-US" sz="1800" b="0" u="none" strike="noStrike" baseline="0" dirty="0">
                <a:solidFill>
                  <a:srgbClr val="C00000"/>
                </a:solidFill>
              </a:rPr>
              <a:t>absence of familiar features </a:t>
            </a:r>
            <a:r>
              <a:rPr lang="en-US" sz="1800" b="0" u="none" strike="noStrike" baseline="0" dirty="0">
                <a:solidFill>
                  <a:srgbClr val="000000"/>
                </a:solidFill>
              </a:rPr>
              <a:t>in an im- age rather than by detecting the presence of novel features in the image. </a:t>
            </a:r>
            <a:endParaRPr lang="en-US" dirty="0"/>
          </a:p>
        </p:txBody>
      </p:sp>
      <p:graphicFrame>
        <p:nvGraphicFramePr>
          <p:cNvPr id="12" name="表格 12">
            <a:extLst>
              <a:ext uri="{FF2B5EF4-FFF2-40B4-BE49-F238E27FC236}">
                <a16:creationId xmlns:a16="http://schemas.microsoft.com/office/drawing/2014/main" id="{44F37B89-8880-FE04-BEB8-4278F51041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1386970"/>
              </p:ext>
            </p:extLst>
          </p:nvPr>
        </p:nvGraphicFramePr>
        <p:xfrm>
          <a:off x="4262244" y="2492860"/>
          <a:ext cx="3756660" cy="7416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833880">
                  <a:extLst>
                    <a:ext uri="{9D8B030D-6E8A-4147-A177-3AD203B41FA5}">
                      <a16:colId xmlns:a16="http://schemas.microsoft.com/office/drawing/2014/main" val="1389825684"/>
                    </a:ext>
                  </a:extLst>
                </a:gridCol>
                <a:gridCol w="1922780">
                  <a:extLst>
                    <a:ext uri="{9D8B030D-6E8A-4147-A177-3AD203B41FA5}">
                      <a16:colId xmlns:a16="http://schemas.microsoft.com/office/drawing/2014/main" val="33328282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kern="1200" dirty="0">
                          <a:solidFill>
                            <a:srgbClr val="A6155F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Positive presence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Negative presence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79064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Positive absence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A6155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Negative absence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9315851"/>
                  </a:ext>
                </a:extLst>
              </a:tr>
            </a:tbl>
          </a:graphicData>
        </a:graphic>
      </p:graphicFrame>
      <p:sp>
        <p:nvSpPr>
          <p:cNvPr id="14" name="文本框 13">
            <a:extLst>
              <a:ext uri="{FF2B5EF4-FFF2-40B4-BE49-F238E27FC236}">
                <a16:creationId xmlns:a16="http://schemas.microsoft.com/office/drawing/2014/main" id="{1EFEAAF9-7425-26F4-5082-F9D135273E9B}"/>
              </a:ext>
            </a:extLst>
          </p:cNvPr>
          <p:cNvSpPr txBox="1"/>
          <p:nvPr/>
        </p:nvSpPr>
        <p:spPr>
          <a:xfrm>
            <a:off x="4347252" y="1980471"/>
            <a:ext cx="3497496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algn="l" defTabSz="914400" rtl="0" eaLnBrk="1" latinLnBrk="0" hangingPunct="1"/>
            <a:r>
              <a:rPr lang="en-US" sz="1800" kern="1200" dirty="0">
                <a:solidFill>
                  <a:schemeClr val="dk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Four type of features for a </a:t>
            </a:r>
            <a:r>
              <a:rPr lang="en-US" altLang="zh-CN" sz="1800" kern="1200" dirty="0">
                <a:solidFill>
                  <a:schemeClr val="dk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category</a:t>
            </a:r>
            <a:r>
              <a:rPr lang="en-US" sz="1800" kern="1200" dirty="0">
                <a:solidFill>
                  <a:schemeClr val="dk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8AF7CB0-B8AD-34B6-4A26-030A67E1CC07}"/>
              </a:ext>
            </a:extLst>
          </p:cNvPr>
          <p:cNvSpPr txBox="1"/>
          <p:nvPr/>
        </p:nvSpPr>
        <p:spPr>
          <a:xfrm>
            <a:off x="3839613" y="3782508"/>
            <a:ext cx="4512774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algn="l" defTabSz="914400" rtl="0" eaLnBrk="1" latinLnBrk="0" hangingPunct="1"/>
            <a:r>
              <a:rPr lang="en-US" altLang="zh-CN" sz="1800" kern="1200" dirty="0">
                <a:solidFill>
                  <a:schemeClr val="dk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Recall the horizontal and vertical line changes.</a:t>
            </a:r>
            <a:endParaRPr lang="en-US" sz="1800" kern="1200" dirty="0">
              <a:solidFill>
                <a:schemeClr val="dk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B63E1E81-93E2-05D4-256A-A8DB40EC5317}"/>
              </a:ext>
            </a:extLst>
          </p:cNvPr>
          <p:cNvSpPr/>
          <p:nvPr/>
        </p:nvSpPr>
        <p:spPr>
          <a:xfrm>
            <a:off x="4112570" y="2430966"/>
            <a:ext cx="1983430" cy="43446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连接符: 肘形 5">
            <a:extLst>
              <a:ext uri="{FF2B5EF4-FFF2-40B4-BE49-F238E27FC236}">
                <a16:creationId xmlns:a16="http://schemas.microsoft.com/office/drawing/2014/main" id="{34768A9D-06C5-FED8-E0D1-6166838E9E4B}"/>
              </a:ext>
            </a:extLst>
          </p:cNvPr>
          <p:cNvCxnSpPr>
            <a:cxnSpLocks/>
          </p:cNvCxnSpPr>
          <p:nvPr/>
        </p:nvCxnSpPr>
        <p:spPr>
          <a:xfrm rot="5400000">
            <a:off x="5147471" y="3029379"/>
            <a:ext cx="936383" cy="680548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连接符: 肘形 8">
            <a:extLst>
              <a:ext uri="{FF2B5EF4-FFF2-40B4-BE49-F238E27FC236}">
                <a16:creationId xmlns:a16="http://schemas.microsoft.com/office/drawing/2014/main" id="{498A866E-5FC9-1F77-82CC-98CF5903ECA3}"/>
              </a:ext>
            </a:extLst>
          </p:cNvPr>
          <p:cNvCxnSpPr>
            <a:cxnSpLocks/>
          </p:cNvCxnSpPr>
          <p:nvPr/>
        </p:nvCxnSpPr>
        <p:spPr>
          <a:xfrm rot="5400000">
            <a:off x="6490818" y="3322051"/>
            <a:ext cx="672821" cy="430826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124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94E8A90-C7D6-921B-C68E-D2E73A224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Evidence of FH: activation</a:t>
            </a:r>
            <a:endParaRPr 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85BDA37-A8E2-E10C-0B27-07F129DC7EB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pPr/>
              <a:t>17</a:t>
            </a:fld>
            <a:r>
              <a:rPr lang="en-US" altLang="zh-CN"/>
              <a:t>/39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925A9FE-A106-47FF-0C1C-F468ECF02D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1963" y="1941423"/>
            <a:ext cx="6103861" cy="414322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D2064481-DEB1-BB5E-3A3F-AD1BE5958ABC}"/>
                  </a:ext>
                </a:extLst>
              </p:cNvPr>
              <p:cNvSpPr txBox="1"/>
              <p:nvPr/>
            </p:nvSpPr>
            <p:spPr>
              <a:xfrm>
                <a:off x="8351195" y="2660674"/>
                <a:ext cx="2328842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𝑧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𝐸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activation.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𝑤</m:t>
                    </m:r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weight.</a:t>
                </a:r>
              </a:p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Mean and variance.</a:t>
                </a: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D2064481-DEB1-BB5E-3A3F-AD1BE5958A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1195" y="2660674"/>
                <a:ext cx="2328842" cy="923330"/>
              </a:xfrm>
              <a:prstGeom prst="rect">
                <a:avLst/>
              </a:prstGeom>
              <a:blipFill>
                <a:blip r:embed="rId4"/>
                <a:stretch>
                  <a:fillRect l="-2356" t="-3289"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内容占位符 10">
            <a:extLst>
              <a:ext uri="{FF2B5EF4-FFF2-40B4-BE49-F238E27FC236}">
                <a16:creationId xmlns:a16="http://schemas.microsoft.com/office/drawing/2014/main" id="{DACCF063-E49D-093A-0FF6-186F63201FCE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C50CB1B-17FC-93E4-5659-7F0A66D8F020}"/>
              </a:ext>
            </a:extLst>
          </p:cNvPr>
          <p:cNvSpPr txBox="1"/>
          <p:nvPr/>
        </p:nvSpPr>
        <p:spPr>
          <a:xfrm>
            <a:off x="8351195" y="3925136"/>
            <a:ext cx="232884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to understand this low norm?</a:t>
            </a:r>
          </a:p>
        </p:txBody>
      </p:sp>
    </p:spTree>
    <p:extLst>
      <p:ext uri="{BB962C8B-B14F-4D97-AF65-F5344CB8AC3E}">
        <p14:creationId xmlns:p14="http://schemas.microsoft.com/office/powerpoint/2010/main" val="19162572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94E8A90-C7D6-921B-C68E-D2E73A224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Evidence of FH: activation</a:t>
            </a:r>
            <a:endParaRPr 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85BDA37-A8E2-E10C-0B27-07F129DC7EB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pPr/>
              <a:t>18</a:t>
            </a:fld>
            <a:r>
              <a:rPr lang="en-US" altLang="zh-CN"/>
              <a:t>/39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内容占位符 10">
                <a:extLst>
                  <a:ext uri="{FF2B5EF4-FFF2-40B4-BE49-F238E27FC236}">
                    <a16:creationId xmlns:a16="http://schemas.microsoft.com/office/drawing/2014/main" id="{DACCF063-E49D-093A-0FF6-186F63201FCE}"/>
                  </a:ext>
                </a:extLst>
              </p:cNvPr>
              <p:cNvSpPr>
                <a:spLocks noGrp="1"/>
              </p:cNvSpPr>
              <p:nvPr>
                <p:ph sz="quarter" idx="11"/>
              </p:nvPr>
            </p:nvSpPr>
            <p:spPr>
              <a:xfrm>
                <a:off x="409575" y="1050680"/>
                <a:ext cx="11372850" cy="424732"/>
              </a:xfrm>
            </p:spPr>
            <p:txBody>
              <a:bodyPr/>
              <a:lstStyle/>
              <a:p>
                <a:pPr algn="ctr"/>
                <a:r>
                  <a:rPr lang="en-US" dirty="0"/>
                  <a:t>Smaller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/>
                  <a:t> results from </a:t>
                </a:r>
                <a:r>
                  <a:rPr lang="en-US" dirty="0">
                    <a:solidFill>
                      <a:srgbClr val="C00000"/>
                    </a:solidFill>
                  </a:rPr>
                  <a:t>multiple dimensions</a:t>
                </a:r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11" name="内容占位符 10">
                <a:extLst>
                  <a:ext uri="{FF2B5EF4-FFF2-40B4-BE49-F238E27FC236}">
                    <a16:creationId xmlns:a16="http://schemas.microsoft.com/office/drawing/2014/main" id="{DACCF063-E49D-093A-0FF6-186F63201FC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1"/>
              </p:nvPr>
            </p:nvSpPr>
            <p:spPr>
              <a:xfrm>
                <a:off x="409575" y="1050680"/>
                <a:ext cx="11372850" cy="424732"/>
              </a:xfrm>
              <a:blipFill>
                <a:blip r:embed="rId3"/>
                <a:stretch>
                  <a:fillRect t="-20000" b="-3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图片 8">
            <a:extLst>
              <a:ext uri="{FF2B5EF4-FFF2-40B4-BE49-F238E27FC236}">
                <a16:creationId xmlns:a16="http://schemas.microsoft.com/office/drawing/2014/main" id="{C7B8E854-3C9F-83A7-7504-7A6563065C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6643" y="1475412"/>
            <a:ext cx="6643519" cy="5149124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B2AC3261-EFD9-0115-CC63-68FF3B1C149F}"/>
              </a:ext>
            </a:extLst>
          </p:cNvPr>
          <p:cNvSpPr txBox="1"/>
          <p:nvPr/>
        </p:nvSpPr>
        <p:spPr>
          <a:xfrm>
            <a:off x="8170953" y="3182186"/>
            <a:ext cx="314035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My thinking: this declare may be not true. Projection loses some info in the original feature dimensions.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83471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94E8A90-C7D6-921B-C68E-D2E73A224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Evidence of FH: activation</a:t>
            </a:r>
            <a:endParaRPr 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85BDA37-A8E2-E10C-0B27-07F129DC7EB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pPr/>
              <a:t>19</a:t>
            </a:fld>
            <a:r>
              <a:rPr lang="en-US" altLang="zh-CN"/>
              <a:t>/39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内容占位符 10">
                <a:extLst>
                  <a:ext uri="{FF2B5EF4-FFF2-40B4-BE49-F238E27FC236}">
                    <a16:creationId xmlns:a16="http://schemas.microsoft.com/office/drawing/2014/main" id="{DACCF063-E49D-093A-0FF6-186F63201FCE}"/>
                  </a:ext>
                </a:extLst>
              </p:cNvPr>
              <p:cNvSpPr>
                <a:spLocks noGrp="1"/>
              </p:cNvSpPr>
              <p:nvPr>
                <p:ph sz="quarter" idx="11"/>
              </p:nvPr>
            </p:nvSpPr>
            <p:spPr>
              <a:xfrm>
                <a:off x="409575" y="1050680"/>
                <a:ext cx="11372850" cy="424732"/>
              </a:xfrm>
            </p:spPr>
            <p:txBody>
              <a:bodyPr/>
              <a:lstStyle/>
              <a:p>
                <a:pPr algn="ctr"/>
                <a:r>
                  <a:rPr lang="en-US" dirty="0"/>
                  <a:t>Smaller norm of </a:t>
                </a:r>
                <a:r>
                  <a:rPr lang="en-US" altLang="zh-CN" dirty="0"/>
                  <a:t>activation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/>
                  <a:t> results from </a:t>
                </a:r>
                <a:r>
                  <a:rPr lang="en-US" dirty="0">
                    <a:solidFill>
                      <a:srgbClr val="C00000"/>
                    </a:solidFill>
                  </a:rPr>
                  <a:t>few</a:t>
                </a:r>
                <a:r>
                  <a:rPr lang="en-US" dirty="0"/>
                  <a:t> </a:t>
                </a:r>
                <a:r>
                  <a:rPr lang="en-US" dirty="0">
                    <a:solidFill>
                      <a:srgbClr val="C00000"/>
                    </a:solidFill>
                  </a:rPr>
                  <a:t>number</a:t>
                </a:r>
                <a:r>
                  <a:rPr lang="en-US" dirty="0"/>
                  <a:t> of activated features.</a:t>
                </a:r>
              </a:p>
            </p:txBody>
          </p:sp>
        </mc:Choice>
        <mc:Fallback xmlns="">
          <p:sp>
            <p:nvSpPr>
              <p:cNvPr id="11" name="内容占位符 10">
                <a:extLst>
                  <a:ext uri="{FF2B5EF4-FFF2-40B4-BE49-F238E27FC236}">
                    <a16:creationId xmlns:a16="http://schemas.microsoft.com/office/drawing/2014/main" id="{DACCF063-E49D-093A-0FF6-186F63201FC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1"/>
              </p:nvPr>
            </p:nvSpPr>
            <p:spPr>
              <a:xfrm>
                <a:off x="409575" y="1050680"/>
                <a:ext cx="11372850" cy="424732"/>
              </a:xfrm>
              <a:blipFill>
                <a:blip r:embed="rId3"/>
                <a:stretch>
                  <a:fillRect t="-20000" b="-3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9043A4CB-491A-7ABB-2D19-3D35E1CCCCA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1379"/>
          <a:stretch/>
        </p:blipFill>
        <p:spPr>
          <a:xfrm>
            <a:off x="466615" y="1719930"/>
            <a:ext cx="4984431" cy="477294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196BFE5-2BEB-6FB0-E5AB-6246A0C8E0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89123" y="4490791"/>
            <a:ext cx="6754238" cy="883207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B28AD777-403E-E410-6AC3-1EEFB1540A0F}"/>
              </a:ext>
            </a:extLst>
          </p:cNvPr>
          <p:cNvSpPr txBox="1"/>
          <p:nvPr/>
        </p:nvSpPr>
        <p:spPr>
          <a:xfrm>
            <a:off x="5968832" y="2668397"/>
            <a:ext cx="50790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Count the number of features large than a threshold.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AB95266-647C-E778-8360-F395E7261A7D}"/>
              </a:ext>
            </a:extLst>
          </p:cNvPr>
          <p:cNvSpPr txBox="1"/>
          <p:nvPr/>
        </p:nvSpPr>
        <p:spPr>
          <a:xfrm>
            <a:off x="5968832" y="1900017"/>
            <a:ext cx="50790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My thinking: this claim seems more correct.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21705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E8B0464-35FB-5AED-5048-A79118C11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Contents</a:t>
            </a:r>
            <a:endParaRPr 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437C0ED-65DC-E3A2-C817-179C88A9A6E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pPr/>
              <a:t>2</a:t>
            </a:fld>
            <a:r>
              <a:rPr lang="en-US" altLang="zh-CN"/>
              <a:t>/39</a:t>
            </a:r>
            <a:endParaRPr lang="zh-CN" altLang="en-US" dirty="0"/>
          </a:p>
        </p:txBody>
      </p:sp>
      <mc:AlternateContent xmlns:mc="http://schemas.openxmlformats.org/markup-compatibility/2006">
        <mc:Choice xmlns:psuz="http://schemas.microsoft.com/office/powerpoint/2016/summaryzoom" Requires="psuz">
          <p:graphicFrame>
            <p:nvGraphicFramePr>
              <p:cNvPr id="6" name="摘要缩放定位 5">
                <a:extLst>
                  <a:ext uri="{FF2B5EF4-FFF2-40B4-BE49-F238E27FC236}">
                    <a16:creationId xmlns:a16="http://schemas.microsoft.com/office/drawing/2014/main" id="{3532FD9F-5619-6EEE-E322-AEBD59DB226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4724388"/>
                  </p:ext>
                </p:extLst>
              </p:nvPr>
            </p:nvGraphicFramePr>
            <p:xfrm>
              <a:off x="409575" y="1050925"/>
              <a:ext cx="11372850" cy="5369330"/>
            </p:xfrm>
            <a:graphic>
              <a:graphicData uri="http://schemas.microsoft.com/office/powerpoint/2016/summaryzoom">
                <psuz:summaryZm>
                  <psuz:summaryZmObj sectionId="{406408D0-B622-4D31-974E-8D70AA3362B1}">
                    <psuz:zmPr id="{FEA04AF9-CCFB-454A-8042-44E18C2B2D89}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440697" y="701524"/>
                          <a:ext cx="3411855" cy="191916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58878853-8563-46BF-83E1-42EB4DB581AF}">
                    <psuz:zmPr id="{C81D6FCE-A9BE-4BC9-B47D-94AC6991FDF9}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3980497" y="701524"/>
                          <a:ext cx="3411855" cy="191916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29177E57-EBC6-4DB6-9865-57415064183D}">
                    <psuz:zmPr id="{2A2DF673-EE0D-452D-B8DC-E6C7D3586AD5}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7520297" y="701524"/>
                          <a:ext cx="3411855" cy="191916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7EB16F3B-B3D8-44AC-B93C-94915321F41D}" offsetFactorX="51797" offsetFactorY="31611">
                    <psuz:zmPr id="{E0DCD97C-3A8F-4C4D-8F90-8709466F2525}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2207952" y="3355306"/>
                          <a:ext cx="3411855" cy="191916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6B7AB440-0144-4717-AB60-7CF7717365D0}" offsetFactorX="51797" offsetFactorY="31611">
                    <psuz:zmPr id="{E2AB0BC9-FA6E-4C7D-8E84-08C066D0CCB1}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5747752" y="3355306"/>
                          <a:ext cx="3411855" cy="191916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gridLayout/>
                </psuz:summaryZm>
              </a:graphicData>
            </a:graphic>
          </p:graphicFrame>
        </mc:Choice>
        <mc:Fallback>
          <p:grpSp>
            <p:nvGrpSpPr>
              <p:cNvPr id="6" name="摘要缩放定位 5">
                <a:extLst>
                  <a:ext uri="{FF2B5EF4-FFF2-40B4-BE49-F238E27FC236}">
                    <a16:creationId xmlns:a16="http://schemas.microsoft.com/office/drawing/2014/main" id="{3532FD9F-5619-6EEE-E322-AEBD59DB2262}"/>
                  </a:ext>
                </a:extLst>
              </p:cNvPr>
              <p:cNvGrpSpPr>
                <a:grpSpLocks noGrp="1" noUngrp="1" noRot="1" noChangeAspect="1" noMove="1" noResize="1"/>
              </p:cNvGrpSpPr>
              <p:nvPr/>
            </p:nvGrpSpPr>
            <p:grpSpPr>
              <a:xfrm>
                <a:off x="409575" y="1050925"/>
                <a:ext cx="11372850" cy="5369330"/>
                <a:chOff x="409575" y="1050925"/>
                <a:chExt cx="11372850" cy="5369330"/>
              </a:xfrm>
            </p:grpSpPr>
            <p:pic>
              <p:nvPicPr>
                <p:cNvPr id="5" name="图片 5">
                  <a:hlinkClick r:id="rId7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850272" y="1752449"/>
                  <a:ext cx="3411855" cy="1919168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7" name="图片 7">
                  <a:hlinkClick r:id="rId8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390072" y="1752449"/>
                  <a:ext cx="3411855" cy="1919168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9" name="图片 9">
                  <a:hlinkClick r:id="rId9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929872" y="1752449"/>
                  <a:ext cx="3411855" cy="1919168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10" name="图片 10">
                  <a:hlinkClick r:id="rId10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617527" y="4406231"/>
                  <a:ext cx="3411855" cy="1919168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14" name="图片 14">
                  <a:hlinkClick r:id="rId11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157327" y="4406231"/>
                  <a:ext cx="3411855" cy="1919168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p:grpSp>
        </mc:Fallback>
      </mc:AlternateContent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B89752B-6346-AFC9-F5B5-4FF2502A7CC6}"/>
              </a:ext>
            </a:extLst>
          </p:cNvPr>
          <p:cNvSpPr txBox="1">
            <a:spLocks/>
          </p:cNvSpPr>
          <p:nvPr/>
        </p:nvSpPr>
        <p:spPr>
          <a:xfrm>
            <a:off x="846993" y="1208941"/>
            <a:ext cx="3399692" cy="42473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2400" dirty="0"/>
              <a:t>Recall vision</a:t>
            </a:r>
            <a:endParaRPr lang="en-US" sz="2400" dirty="0"/>
          </a:p>
        </p:txBody>
      </p:sp>
      <p:sp>
        <p:nvSpPr>
          <p:cNvPr id="8" name="内容占位符 3">
            <a:extLst>
              <a:ext uri="{FF2B5EF4-FFF2-40B4-BE49-F238E27FC236}">
                <a16:creationId xmlns:a16="http://schemas.microsoft.com/office/drawing/2014/main" id="{F27B0D5E-4260-F5EE-23FE-D371B6734F7D}"/>
              </a:ext>
            </a:extLst>
          </p:cNvPr>
          <p:cNvSpPr txBox="1">
            <a:spLocks/>
          </p:cNvSpPr>
          <p:nvPr/>
        </p:nvSpPr>
        <p:spPr>
          <a:xfrm>
            <a:off x="4396154" y="1208941"/>
            <a:ext cx="3399692" cy="42473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/>
              <a:t>Open </a:t>
            </a:r>
            <a:r>
              <a:rPr lang="en-US" altLang="zh-CN" sz="2400" dirty="0"/>
              <a:t>set recognition</a:t>
            </a:r>
            <a:endParaRPr lang="en-US" sz="2400" dirty="0"/>
          </a:p>
        </p:txBody>
      </p:sp>
      <p:sp>
        <p:nvSpPr>
          <p:cNvPr id="11" name="内容占位符 3">
            <a:extLst>
              <a:ext uri="{FF2B5EF4-FFF2-40B4-BE49-F238E27FC236}">
                <a16:creationId xmlns:a16="http://schemas.microsoft.com/office/drawing/2014/main" id="{0DCE9E3E-3CDC-E11E-341D-43A36BEBB288}"/>
              </a:ext>
            </a:extLst>
          </p:cNvPr>
          <p:cNvSpPr txBox="1">
            <a:spLocks/>
          </p:cNvSpPr>
          <p:nvPr/>
        </p:nvSpPr>
        <p:spPr>
          <a:xfrm>
            <a:off x="7945315" y="1208941"/>
            <a:ext cx="3399692" cy="42473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/>
              <a:t>One question</a:t>
            </a:r>
          </a:p>
        </p:txBody>
      </p:sp>
      <p:sp>
        <p:nvSpPr>
          <p:cNvPr id="12" name="内容占位符 3">
            <a:extLst>
              <a:ext uri="{FF2B5EF4-FFF2-40B4-BE49-F238E27FC236}">
                <a16:creationId xmlns:a16="http://schemas.microsoft.com/office/drawing/2014/main" id="{229385EC-8104-33E3-E0B5-DBA93CB7EA08}"/>
              </a:ext>
            </a:extLst>
          </p:cNvPr>
          <p:cNvSpPr txBox="1">
            <a:spLocks/>
          </p:cNvSpPr>
          <p:nvPr/>
        </p:nvSpPr>
        <p:spPr>
          <a:xfrm>
            <a:off x="2630365" y="3919903"/>
            <a:ext cx="3399692" cy="42473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2400" dirty="0"/>
              <a:t>Main part</a:t>
            </a:r>
            <a:endParaRPr lang="en-US" sz="2400" dirty="0"/>
          </a:p>
        </p:txBody>
      </p:sp>
      <p:sp>
        <p:nvSpPr>
          <p:cNvPr id="13" name="内容占位符 3">
            <a:extLst>
              <a:ext uri="{FF2B5EF4-FFF2-40B4-BE49-F238E27FC236}">
                <a16:creationId xmlns:a16="http://schemas.microsoft.com/office/drawing/2014/main" id="{984348A4-3694-F309-87EF-360B65CC0836}"/>
              </a:ext>
            </a:extLst>
          </p:cNvPr>
          <p:cNvSpPr txBox="1">
            <a:spLocks/>
          </p:cNvSpPr>
          <p:nvPr/>
        </p:nvSpPr>
        <p:spPr>
          <a:xfrm>
            <a:off x="6161943" y="3919903"/>
            <a:ext cx="3399692" cy="42473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2400" dirty="0"/>
              <a:t>Conclusion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5343397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42A36A2-DA8E-9DE0-DC26-B3B6213F4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779A71D-E0DB-9A66-6EC5-E27BB51B85D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pPr/>
              <a:t>20</a:t>
            </a:fld>
            <a:r>
              <a:rPr lang="en-US" altLang="zh-CN"/>
              <a:t>/39</a:t>
            </a:r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BE9AC69-5C0F-4195-B17F-3414A613A8F7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09575" y="2655276"/>
            <a:ext cx="11372850" cy="885371"/>
          </a:xfrm>
        </p:spPr>
        <p:txBody>
          <a:bodyPr/>
          <a:lstStyle/>
          <a:p>
            <a:pPr algn="ctr"/>
            <a:r>
              <a:rPr lang="en-US" dirty="0"/>
              <a:t>How to verify this Familiarity Hypothesis?</a:t>
            </a:r>
          </a:p>
          <a:p>
            <a:pPr algn="ctr"/>
            <a:r>
              <a:rPr lang="en-US" dirty="0"/>
              <a:t>Answer this question through </a:t>
            </a:r>
            <a:r>
              <a:rPr lang="en-US" dirty="0">
                <a:solidFill>
                  <a:srgbClr val="C00000"/>
                </a:solidFill>
              </a:rPr>
              <a:t>feature analysis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911444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94E8A90-C7D6-921B-C68E-D2E73A224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Verify the Familiarity Hypothesis through blurring</a:t>
            </a:r>
            <a:endParaRPr 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85BDA37-A8E2-E10C-0B27-07F129DC7EB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pPr/>
              <a:t>21</a:t>
            </a:fld>
            <a:r>
              <a:rPr lang="en-US" altLang="zh-CN"/>
              <a:t>/39</a:t>
            </a:r>
            <a:endParaRPr lang="zh-CN" altLang="en-US" dirty="0"/>
          </a:p>
        </p:txBody>
      </p:sp>
      <p:sp>
        <p:nvSpPr>
          <p:cNvPr id="11" name="内容占位符 10">
            <a:extLst>
              <a:ext uri="{FF2B5EF4-FFF2-40B4-BE49-F238E27FC236}">
                <a16:creationId xmlns:a16="http://schemas.microsoft.com/office/drawing/2014/main" id="{DACCF063-E49D-093A-0FF6-186F63201FCE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09575" y="1050680"/>
            <a:ext cx="11372850" cy="1089529"/>
          </a:xfrm>
        </p:spPr>
        <p:txBody>
          <a:bodyPr/>
          <a:lstStyle/>
          <a:p>
            <a:pPr algn="ctr"/>
            <a:r>
              <a:rPr lang="en-US" dirty="0"/>
              <a:t>Thinking the </a:t>
            </a:r>
            <a:r>
              <a:rPr lang="en-US" dirty="0">
                <a:solidFill>
                  <a:srgbClr val="FF0000"/>
                </a:solidFill>
              </a:rPr>
              <a:t>feature differences</a:t>
            </a:r>
            <a:r>
              <a:rPr lang="en-US" dirty="0"/>
              <a:t>: given a trained-well model, the </a:t>
            </a:r>
            <a:r>
              <a:rPr lang="en-US" dirty="0">
                <a:solidFill>
                  <a:srgbClr val="C00000"/>
                </a:solidFill>
              </a:rPr>
              <a:t>features</a:t>
            </a:r>
            <a:r>
              <a:rPr lang="en-US" dirty="0"/>
              <a:t> that are </a:t>
            </a:r>
            <a:r>
              <a:rPr lang="en-US" dirty="0">
                <a:solidFill>
                  <a:srgbClr val="C00000"/>
                </a:solidFill>
              </a:rPr>
              <a:t>activated in images of known</a:t>
            </a:r>
            <a:r>
              <a:rPr lang="en-US" dirty="0"/>
              <a:t>, and that are </a:t>
            </a:r>
            <a:r>
              <a:rPr lang="en-US" dirty="0">
                <a:solidFill>
                  <a:srgbClr val="00B0F0"/>
                </a:solidFill>
              </a:rPr>
              <a:t>not activated </a:t>
            </a:r>
            <a:r>
              <a:rPr lang="en-US" dirty="0"/>
              <a:t>in the images of </a:t>
            </a:r>
            <a:r>
              <a:rPr lang="en-US" dirty="0">
                <a:solidFill>
                  <a:srgbClr val="00B0F0"/>
                </a:solidFill>
              </a:rPr>
              <a:t>unknown</a:t>
            </a:r>
            <a:r>
              <a:rPr lang="en-US" dirty="0"/>
              <a:t>, should be the features that </a:t>
            </a:r>
            <a:r>
              <a:rPr lang="en-US" dirty="0">
                <a:solidFill>
                  <a:srgbClr val="00B050"/>
                </a:solidFill>
              </a:rPr>
              <a:t>describe the object itself rather than the background</a:t>
            </a:r>
            <a:r>
              <a:rPr lang="en-US" dirty="0"/>
              <a:t>.</a:t>
            </a:r>
          </a:p>
        </p:txBody>
      </p:sp>
      <p:sp>
        <p:nvSpPr>
          <p:cNvPr id="6" name="内容占位符 10">
            <a:extLst>
              <a:ext uri="{FF2B5EF4-FFF2-40B4-BE49-F238E27FC236}">
                <a16:creationId xmlns:a16="http://schemas.microsoft.com/office/drawing/2014/main" id="{E0AF37EA-39CE-EBF8-A749-F42FE827B56B}"/>
              </a:ext>
            </a:extLst>
          </p:cNvPr>
          <p:cNvSpPr txBox="1">
            <a:spLocks/>
          </p:cNvSpPr>
          <p:nvPr/>
        </p:nvSpPr>
        <p:spPr>
          <a:xfrm>
            <a:off x="409575" y="5428755"/>
            <a:ext cx="11372850" cy="757130"/>
          </a:xfrm>
          <a:prstGeom prst="rect">
            <a:avLst/>
          </a:prstGeom>
        </p:spPr>
        <p:txBody>
          <a:bodyPr vert="horz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Futures change between the blurring and unblurring images are features that must depend (at least partially) on the segmented object region.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6FE90B74-0CF8-C2E0-276C-F5EC5D16F1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1327" y="2329898"/>
            <a:ext cx="6812604" cy="3026590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338AC574-89D3-91EA-ECC0-AF6AA9BB0274}"/>
              </a:ext>
            </a:extLst>
          </p:cNvPr>
          <p:cNvSpPr txBox="1"/>
          <p:nvPr/>
        </p:nvSpPr>
        <p:spPr>
          <a:xfrm>
            <a:off x="8368632" y="3196862"/>
            <a:ext cx="28539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Shapes and edges are not changed.</a:t>
            </a:r>
          </a:p>
        </p:txBody>
      </p:sp>
    </p:spTree>
    <p:extLst>
      <p:ext uri="{BB962C8B-B14F-4D97-AF65-F5344CB8AC3E}">
        <p14:creationId xmlns:p14="http://schemas.microsoft.com/office/powerpoint/2010/main" val="34383634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94E8A90-C7D6-921B-C68E-D2E73A224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Verify the Familiarity Hypothesis through blurring</a:t>
            </a:r>
            <a:endParaRPr 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85BDA37-A8E2-E10C-0B27-07F129DC7EB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pPr/>
              <a:t>22</a:t>
            </a:fld>
            <a:r>
              <a:rPr lang="en-US" altLang="zh-CN"/>
              <a:t>/39</a:t>
            </a:r>
            <a:endParaRPr lang="zh-CN" altLang="en-US" dirty="0"/>
          </a:p>
        </p:txBody>
      </p:sp>
      <p:sp>
        <p:nvSpPr>
          <p:cNvPr id="11" name="内容占位符 10">
            <a:extLst>
              <a:ext uri="{FF2B5EF4-FFF2-40B4-BE49-F238E27FC236}">
                <a16:creationId xmlns:a16="http://schemas.microsoft.com/office/drawing/2014/main" id="{DACCF063-E49D-093A-0FF6-186F63201FCE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09575" y="1050680"/>
            <a:ext cx="11372850" cy="424732"/>
          </a:xfrm>
        </p:spPr>
        <p:txBody>
          <a:bodyPr/>
          <a:lstStyle/>
          <a:p>
            <a:pPr algn="ctr"/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AF461112-B650-2515-0D64-320187DEDE0B}"/>
                  </a:ext>
                </a:extLst>
              </p:cNvPr>
              <p:cNvSpPr txBox="1"/>
              <p:nvPr/>
            </p:nvSpPr>
            <p:spPr>
              <a:xfrm>
                <a:off x="836578" y="1544475"/>
                <a:ext cx="5018361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000" dirty="0">
                    <a:solidFill>
                      <a:srgbClr val="00B0F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Blurring Effect 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(BE) of feature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𝑗</m:t>
                    </m:r>
                  </m:oMath>
                </a14:m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in image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𝑖</m:t>
                    </m:r>
                  </m:oMath>
                </a14:m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</p:txBody>
          </p:sp>
        </mc:Choice>
        <mc:Fallback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AF461112-B650-2515-0D64-320187DEDE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578" y="1544475"/>
                <a:ext cx="5018361" cy="400110"/>
              </a:xfrm>
              <a:prstGeom prst="rect">
                <a:avLst/>
              </a:prstGeom>
              <a:blipFill>
                <a:blip r:embed="rId3"/>
                <a:stretch>
                  <a:fillRect l="-1215" t="-7576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图片 11">
            <a:extLst>
              <a:ext uri="{FF2B5EF4-FFF2-40B4-BE49-F238E27FC236}">
                <a16:creationId xmlns:a16="http://schemas.microsoft.com/office/drawing/2014/main" id="{949C8543-991E-F905-D812-930A8EEE7D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578" y="2075726"/>
            <a:ext cx="2743706" cy="67645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5AC5C9AB-06BE-8826-2381-434DF27E6992}"/>
                  </a:ext>
                </a:extLst>
              </p:cNvPr>
              <p:cNvSpPr txBox="1"/>
              <p:nvPr/>
            </p:nvSpPr>
            <p:spPr>
              <a:xfrm>
                <a:off x="836578" y="2921168"/>
                <a:ext cx="5018361" cy="10156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If BE</a:t>
                </a:r>
                <a14:m>
                  <m:oMath xmlns:m="http://schemas.openxmlformats.org/officeDocument/2006/math">
                    <m:r>
                      <a:rPr lang="en-US" altLang="zh-CN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≈</m:t>
                    </m:r>
                  </m:oMath>
                </a14:m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0, blurring has not effect on feature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𝑗</m:t>
                    </m:r>
                  </m:oMath>
                </a14:m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If </a:t>
                </a:r>
                <a:r>
                  <a:rPr lang="en-US" altLang="ko-KR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BE &gt; 0, feature </a:t>
                </a:r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𝑗</m:t>
                    </m:r>
                  </m:oMath>
                </a14:m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acts as a presence feature.</a:t>
                </a:r>
              </a:p>
              <a:p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If BE &lt; 0, absence feature.</a:t>
                </a:r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5AC5C9AB-06BE-8826-2381-434DF27E69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578" y="2921168"/>
                <a:ext cx="5018361" cy="1015663"/>
              </a:xfrm>
              <a:prstGeom prst="rect">
                <a:avLst/>
              </a:prstGeom>
              <a:blipFill>
                <a:blip r:embed="rId5"/>
                <a:stretch>
                  <a:fillRect l="-1215" t="-2994" b="-9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文本框 14">
            <a:extLst>
              <a:ext uri="{FF2B5EF4-FFF2-40B4-BE49-F238E27FC236}">
                <a16:creationId xmlns:a16="http://schemas.microsoft.com/office/drawing/2014/main" id="{3547A6B5-2C00-EE7B-52DC-29676EE24DFC}"/>
              </a:ext>
            </a:extLst>
          </p:cNvPr>
          <p:cNvSpPr txBox="1"/>
          <p:nvPr/>
        </p:nvSpPr>
        <p:spPr>
          <a:xfrm>
            <a:off x="6337063" y="1544475"/>
            <a:ext cx="501836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Overall effect of features on class-conditional images: </a:t>
            </a:r>
            <a:r>
              <a:rPr lang="en-US" sz="2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on-object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score.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7E348F8D-7002-F105-545C-5CABCC6CF7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37063" y="2285362"/>
            <a:ext cx="3689012" cy="93363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B49E975B-27C8-BB97-3949-DD7EC17E24D9}"/>
                  </a:ext>
                </a:extLst>
              </p:cNvPr>
              <p:cNvSpPr txBox="1"/>
              <p:nvPr/>
            </p:nvSpPr>
            <p:spPr>
              <a:xfrm>
                <a:off x="6337063" y="3112831"/>
                <a:ext cx="5018361" cy="13234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Class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𝑘</m:t>
                    </m:r>
                  </m:oMath>
                </a14:m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Number of images in class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𝑘</m:t>
                    </m:r>
                  </m:oMath>
                </a14:m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If OO&gt;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𝜏</m:t>
                    </m:r>
                  </m:oMath>
                </a14:m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presence feature for this class.</a:t>
                </a:r>
              </a:p>
              <a:p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If OO&lt;-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𝜏</m:t>
                    </m:r>
                  </m:oMath>
                </a14:m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neutral feature for this class.</a:t>
                </a:r>
              </a:p>
            </p:txBody>
          </p:sp>
        </mc:Choice>
        <mc:Fallback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B49E975B-27C8-BB97-3949-DD7EC17E24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7063" y="3112831"/>
                <a:ext cx="5018361" cy="1323439"/>
              </a:xfrm>
              <a:prstGeom prst="rect">
                <a:avLst/>
              </a:prstGeom>
              <a:blipFill>
                <a:blip r:embed="rId7"/>
                <a:stretch>
                  <a:fillRect l="-1337" t="-2765" b="-73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23915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94E8A90-C7D6-921B-C68E-D2E73A224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Verify the Familiarity Hypothesis through blurring</a:t>
            </a:r>
            <a:endParaRPr 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85BDA37-A8E2-E10C-0B27-07F129DC7EB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pPr/>
              <a:t>23</a:t>
            </a:fld>
            <a:r>
              <a:rPr lang="en-US" altLang="zh-CN"/>
              <a:t>/39</a:t>
            </a:r>
            <a:endParaRPr lang="zh-CN" altLang="en-US" dirty="0"/>
          </a:p>
        </p:txBody>
      </p:sp>
      <p:sp>
        <p:nvSpPr>
          <p:cNvPr id="11" name="内容占位符 10">
            <a:extLst>
              <a:ext uri="{FF2B5EF4-FFF2-40B4-BE49-F238E27FC236}">
                <a16:creationId xmlns:a16="http://schemas.microsoft.com/office/drawing/2014/main" id="{DACCF063-E49D-093A-0FF6-186F63201FCE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09575" y="1050680"/>
            <a:ext cx="11372850" cy="424732"/>
          </a:xfrm>
        </p:spPr>
        <p:txBody>
          <a:bodyPr/>
          <a:lstStyle/>
          <a:p>
            <a:pPr algn="ctr"/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F0F1B977-7651-EB65-171E-53DA99BEBD0E}"/>
                  </a:ext>
                </a:extLst>
              </p:cNvPr>
              <p:cNvSpPr txBox="1"/>
              <p:nvPr/>
            </p:nvSpPr>
            <p:spPr>
              <a:xfrm>
                <a:off x="2321681" y="1837984"/>
                <a:ext cx="7548638" cy="8997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000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Contribution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of feature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𝑗</m:t>
                    </m:r>
                  </m:oMath>
                </a14:m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to </a:t>
                </a:r>
                <a:r>
                  <a:rPr lang="en-US" sz="2000" dirty="0">
                    <a:solidFill>
                      <a:srgbClr val="00B0F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logit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for class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𝑘</m:t>
                    </m:r>
                  </m:oMath>
                </a14:m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on image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n-US" sz="2000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: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𝑖𝑗𝑘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𝑗𝑘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𝑖𝑗</m:t>
                        </m:r>
                      </m:sub>
                    </m:sSub>
                    <m:r>
                      <m:rPr>
                        <m:nor/>
                      </m:rPr>
                      <a: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.</m:t>
                    </m:r>
                  </m:oMath>
                </a14:m>
                <a:endPara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Mean contribution: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𝑗𝑘</m:t>
                            </m:r>
                          </m:sub>
                        </m:sSub>
                      </m:e>
                    </m:acc>
                    <m:r>
                      <a:rPr lang="en-US" sz="20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0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</m:sub>
                        </m:sSub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sz="20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a:rPr lang="en-US" sz="20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sz="20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=</m:t>
                        </m:r>
                        <m:r>
                          <a:rPr lang="en-US" sz="20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𝑖𝑗𝑘</m:t>
                            </m:r>
                          </m:sub>
                        </m:sSub>
                      </m:e>
                    </m:nary>
                    <m:r>
                      <a:rPr lang="en-US" sz="20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.</m:t>
                    </m:r>
                  </m:oMath>
                </a14:m>
                <a:endPara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F0F1B977-7651-EB65-171E-53DA99BEBD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1681" y="1837984"/>
                <a:ext cx="7548638" cy="899798"/>
              </a:xfrm>
              <a:prstGeom prst="rect">
                <a:avLst/>
              </a:prstGeom>
              <a:blipFill>
                <a:blip r:embed="rId3"/>
                <a:stretch>
                  <a:fillRect l="-889" t="-10884" b="-707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81F55DA1-0CFF-D818-7FA3-BA9B4CEE5F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6122" y="3410763"/>
            <a:ext cx="8079756" cy="1976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458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9948A8A-A0EB-BC9B-812B-5616A80FE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Verify the Familiarity Hypothesis through blurring</a:t>
            </a:r>
            <a:endParaRPr 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E6454A7-D739-0B73-BBA7-2B0C0ECFFD3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pPr/>
              <a:t>24</a:t>
            </a:fld>
            <a:r>
              <a:rPr lang="en-US" altLang="zh-CN"/>
              <a:t>/39</a:t>
            </a:r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10CBAEB-B7E0-32E6-9B9C-9E655E4DF88D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Mean contribution of class 1:</a:t>
            </a:r>
            <a:r>
              <a:rPr lang="zh-CN" altLang="en-US" dirty="0"/>
              <a:t> </a:t>
            </a:r>
            <a:r>
              <a:rPr lang="en-US" altLang="zh-CN" dirty="0">
                <a:solidFill>
                  <a:srgbClr val="0070C0"/>
                </a:solidFill>
              </a:rPr>
              <a:t>absence</a:t>
            </a:r>
            <a:r>
              <a:rPr lang="en-US" altLang="zh-CN" dirty="0"/>
              <a:t> and </a:t>
            </a:r>
            <a:r>
              <a:rPr lang="en-US" altLang="zh-CN" dirty="0">
                <a:solidFill>
                  <a:srgbClr val="C00000"/>
                </a:solidFill>
              </a:rPr>
              <a:t>presence</a:t>
            </a:r>
            <a:r>
              <a:rPr lang="en-US" altLang="zh-CN" dirty="0"/>
              <a:t>.</a:t>
            </a:r>
            <a:endParaRPr 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B5CC24D-652A-0EF4-55D1-6496199AB84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484" t="23050" r="44416" b="19430"/>
          <a:stretch/>
        </p:blipFill>
        <p:spPr>
          <a:xfrm rot="5400000">
            <a:off x="3642537" y="-81308"/>
            <a:ext cx="679829" cy="3944811"/>
          </a:xfrm>
          <a:prstGeom prst="rect">
            <a:avLst/>
          </a:prstGeom>
        </p:spPr>
      </p:pic>
      <p:grpSp>
        <p:nvGrpSpPr>
          <p:cNvPr id="10" name="组合 9">
            <a:extLst>
              <a:ext uri="{FF2B5EF4-FFF2-40B4-BE49-F238E27FC236}">
                <a16:creationId xmlns:a16="http://schemas.microsoft.com/office/drawing/2014/main" id="{884851DA-E8B3-11D5-A45D-EC974AEC5718}"/>
              </a:ext>
            </a:extLst>
          </p:cNvPr>
          <p:cNvGrpSpPr/>
          <p:nvPr/>
        </p:nvGrpSpPr>
        <p:grpSpPr>
          <a:xfrm>
            <a:off x="37640" y="2534101"/>
            <a:ext cx="7570140" cy="3696420"/>
            <a:chOff x="37640" y="1580790"/>
            <a:chExt cx="7570140" cy="3696420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C8E57479-FBFD-F599-8B1D-F6A5314222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53882" b="50786"/>
            <a:stretch/>
          </p:blipFill>
          <p:spPr>
            <a:xfrm>
              <a:off x="37640" y="1580790"/>
              <a:ext cx="3944812" cy="3696420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20F84D08-79A1-FBBA-F286-730A9ECEFCB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7617" b="50786"/>
            <a:stretch/>
          </p:blipFill>
          <p:spPr>
            <a:xfrm>
              <a:off x="3982452" y="1580790"/>
              <a:ext cx="3625328" cy="3696420"/>
            </a:xfrm>
            <a:prstGeom prst="rect">
              <a:avLst/>
            </a:prstGeom>
          </p:spPr>
        </p:pic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D3CC9D2C-020D-919E-F83D-151C2567BFAF}"/>
              </a:ext>
            </a:extLst>
          </p:cNvPr>
          <p:cNvSpPr txBox="1"/>
          <p:nvPr/>
        </p:nvSpPr>
        <p:spPr>
          <a:xfrm>
            <a:off x="8088549" y="2788678"/>
            <a:ext cx="320850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Blue line: unblurring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Colored points: blurring.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211CF6C-A11A-5CFF-F1E6-35472498A85B}"/>
              </a:ext>
            </a:extLst>
          </p:cNvPr>
          <p:cNvSpPr txBox="1"/>
          <p:nvPr/>
        </p:nvSpPr>
        <p:spPr>
          <a:xfrm>
            <a:off x="7864813" y="4649517"/>
            <a:ext cx="380351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Blurring has effect on the presence and decreases the logits.</a:t>
            </a:r>
          </a:p>
        </p:txBody>
      </p:sp>
      <p:sp>
        <p:nvSpPr>
          <p:cNvPr id="13" name="箭头: 右 12">
            <a:extLst>
              <a:ext uri="{FF2B5EF4-FFF2-40B4-BE49-F238E27FC236}">
                <a16:creationId xmlns:a16="http://schemas.microsoft.com/office/drawing/2014/main" id="{E8474354-5892-A352-4F76-AE322F7AF3DC}"/>
              </a:ext>
            </a:extLst>
          </p:cNvPr>
          <p:cNvSpPr/>
          <p:nvPr/>
        </p:nvSpPr>
        <p:spPr>
          <a:xfrm flipH="1">
            <a:off x="7607780" y="4170734"/>
            <a:ext cx="841415" cy="423153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CF14C3F4-230B-3A7C-99E0-70F2FFE65626}"/>
              </a:ext>
            </a:extLst>
          </p:cNvPr>
          <p:cNvSpPr txBox="1"/>
          <p:nvPr/>
        </p:nvSpPr>
        <p:spPr>
          <a:xfrm>
            <a:off x="703043" y="3557020"/>
            <a:ext cx="307999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Negative presence are less.</a:t>
            </a:r>
          </a:p>
        </p:txBody>
      </p:sp>
      <p:sp>
        <p:nvSpPr>
          <p:cNvPr id="15" name="箭头: 右 14">
            <a:extLst>
              <a:ext uri="{FF2B5EF4-FFF2-40B4-BE49-F238E27FC236}">
                <a16:creationId xmlns:a16="http://schemas.microsoft.com/office/drawing/2014/main" id="{F53E1EEF-E29B-485B-6550-6E8C084DFA1E}"/>
              </a:ext>
            </a:extLst>
          </p:cNvPr>
          <p:cNvSpPr/>
          <p:nvPr/>
        </p:nvSpPr>
        <p:spPr>
          <a:xfrm rot="16749684" flipH="1">
            <a:off x="1357427" y="4582268"/>
            <a:ext cx="668689" cy="134496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箭头: 右 15">
            <a:extLst>
              <a:ext uri="{FF2B5EF4-FFF2-40B4-BE49-F238E27FC236}">
                <a16:creationId xmlns:a16="http://schemas.microsoft.com/office/drawing/2014/main" id="{77FFA5C1-60DF-068E-FC40-8A4CBC0EDCCA}"/>
              </a:ext>
            </a:extLst>
          </p:cNvPr>
          <p:cNvSpPr/>
          <p:nvPr/>
        </p:nvSpPr>
        <p:spPr>
          <a:xfrm rot="16749684" flipH="1">
            <a:off x="6551644" y="4185852"/>
            <a:ext cx="668689" cy="134496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0303BDE1-DF04-C41B-F5C0-E63FD0335008}"/>
              </a:ext>
            </a:extLst>
          </p:cNvPr>
          <p:cNvSpPr txBox="1"/>
          <p:nvPr/>
        </p:nvSpPr>
        <p:spPr>
          <a:xfrm>
            <a:off x="4346051" y="3557020"/>
            <a:ext cx="307999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Negative absence are less.</a:t>
            </a:r>
          </a:p>
        </p:txBody>
      </p:sp>
    </p:spTree>
    <p:extLst>
      <p:ext uri="{BB962C8B-B14F-4D97-AF65-F5344CB8AC3E}">
        <p14:creationId xmlns:p14="http://schemas.microsoft.com/office/powerpoint/2010/main" val="1304846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 animBg="1"/>
      <p:bldP spid="14" grpId="0"/>
      <p:bldP spid="15" grpId="0" animBg="1"/>
      <p:bldP spid="16" grpId="0" animBg="1"/>
      <p:bldP spid="1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58CBBA-CA74-41D1-FCDB-82F93BEC1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Verify the Familiarity Hypothesis through blurring</a:t>
            </a:r>
            <a:endParaRPr 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21C5D09-7EF5-3C00-28E8-6829F2633A8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pPr/>
              <a:t>25</a:t>
            </a:fld>
            <a:r>
              <a:rPr lang="en-US" altLang="zh-CN"/>
              <a:t>/39</a:t>
            </a:r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4403CC0-AF2B-BF3E-3507-4EEA5F0D4785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09575" y="1050680"/>
            <a:ext cx="11372850" cy="424732"/>
          </a:xfrm>
        </p:spPr>
        <p:txBody>
          <a:bodyPr/>
          <a:lstStyle/>
          <a:p>
            <a:r>
              <a:rPr lang="en-US" dirty="0"/>
              <a:t>Mean contribution of class 3.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54D11A2-2BCB-651F-1C36-D09D4F7390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000"/>
          <a:stretch/>
        </p:blipFill>
        <p:spPr>
          <a:xfrm>
            <a:off x="789616" y="1879312"/>
            <a:ext cx="10630655" cy="466740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ED73BE5-80AD-2FA9-8EF0-BD670E033A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484" t="23050" r="44416" b="19430"/>
          <a:stretch/>
        </p:blipFill>
        <p:spPr>
          <a:xfrm>
            <a:off x="5920387" y="1700902"/>
            <a:ext cx="757651" cy="3944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1393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58CBBA-CA74-41D1-FCDB-82F93BEC1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Verify the Familiarity Hypothesis through blurring</a:t>
            </a:r>
            <a:endParaRPr 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21C5D09-7EF5-3C00-28E8-6829F2633A8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pPr/>
              <a:t>26</a:t>
            </a:fld>
            <a:r>
              <a:rPr lang="en-US" altLang="zh-CN"/>
              <a:t>/39</a:t>
            </a:r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4403CC0-AF2B-BF3E-3507-4EEA5F0D4785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09575" y="1050680"/>
            <a:ext cx="11372850" cy="424732"/>
          </a:xfrm>
        </p:spPr>
        <p:txBody>
          <a:bodyPr/>
          <a:lstStyle/>
          <a:p>
            <a:r>
              <a:rPr lang="en-US" dirty="0"/>
              <a:t>Familiarity Hypothesis claims that </a:t>
            </a:r>
            <a:r>
              <a:rPr lang="en-US" dirty="0">
                <a:solidFill>
                  <a:srgbClr val="C00000"/>
                </a:solidFill>
              </a:rPr>
              <a:t>novel objects </a:t>
            </a:r>
            <a:r>
              <a:rPr lang="en-US" dirty="0"/>
              <a:t>will have same effect as </a:t>
            </a:r>
            <a:r>
              <a:rPr lang="en-US" dirty="0">
                <a:solidFill>
                  <a:srgbClr val="C00000"/>
                </a:solidFill>
              </a:rPr>
              <a:t>blurring</a:t>
            </a:r>
            <a:r>
              <a:rPr lang="en-US" dirty="0"/>
              <a:t>.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97B0C73-80AD-5FE6-CD03-88D5DD2C45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552" y="1700902"/>
            <a:ext cx="8532779" cy="4520959"/>
          </a:xfrm>
          <a:prstGeom prst="rect">
            <a:avLst/>
          </a:prstGeom>
        </p:spPr>
      </p:pic>
      <p:sp>
        <p:nvSpPr>
          <p:cNvPr id="9" name="箭头: 右 8">
            <a:extLst>
              <a:ext uri="{FF2B5EF4-FFF2-40B4-BE49-F238E27FC236}">
                <a16:creationId xmlns:a16="http://schemas.microsoft.com/office/drawing/2014/main" id="{2831D945-70F9-6A03-EDA5-DBC39C3CD03C}"/>
              </a:ext>
            </a:extLst>
          </p:cNvPr>
          <p:cNvSpPr/>
          <p:nvPr/>
        </p:nvSpPr>
        <p:spPr>
          <a:xfrm rot="16200000" flipH="1">
            <a:off x="7199218" y="3334546"/>
            <a:ext cx="841415" cy="423153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258CB87-4186-5063-6EE9-1E221B736021}"/>
              </a:ext>
            </a:extLst>
          </p:cNvPr>
          <p:cNvSpPr txBox="1"/>
          <p:nvPr/>
        </p:nvSpPr>
        <p:spPr>
          <a:xfrm>
            <a:off x="5130748" y="2105561"/>
            <a:ext cx="3596583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Positive presence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below the line, resulting low logit.</a:t>
            </a:r>
          </a:p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effect is more </a:t>
            </a:r>
            <a:r>
              <a:rPr lang="en-US" altLang="zh-CN" sz="2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clear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than negative absence.</a:t>
            </a:r>
          </a:p>
        </p:txBody>
      </p:sp>
      <p:sp>
        <p:nvSpPr>
          <p:cNvPr id="11" name="箭头: 右 10">
            <a:extLst>
              <a:ext uri="{FF2B5EF4-FFF2-40B4-BE49-F238E27FC236}">
                <a16:creationId xmlns:a16="http://schemas.microsoft.com/office/drawing/2014/main" id="{70A058D3-3E34-1E32-34A5-AECCE2D5D361}"/>
              </a:ext>
            </a:extLst>
          </p:cNvPr>
          <p:cNvSpPr/>
          <p:nvPr/>
        </p:nvSpPr>
        <p:spPr>
          <a:xfrm rot="16200000" flipH="1">
            <a:off x="2281884" y="3766906"/>
            <a:ext cx="841415" cy="423153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0F453D0-62B9-D7CE-8551-BC87750C8655}"/>
              </a:ext>
            </a:extLst>
          </p:cNvPr>
          <p:cNvSpPr txBox="1"/>
          <p:nvPr/>
        </p:nvSpPr>
        <p:spPr>
          <a:xfrm>
            <a:off x="904301" y="2469037"/>
            <a:ext cx="359658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Negative absence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below the line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mean contribution of ID data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resulting in low logit.</a:t>
            </a:r>
          </a:p>
        </p:txBody>
      </p:sp>
    </p:spTree>
    <p:extLst>
      <p:ext uri="{BB962C8B-B14F-4D97-AF65-F5344CB8AC3E}">
        <p14:creationId xmlns:p14="http://schemas.microsoft.com/office/powerpoint/2010/main" val="4075589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  <p:bldP spid="11" grpId="0" animBg="1"/>
      <p:bldP spid="1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58CBBA-CA74-41D1-FCDB-82F93BEC1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Verify the Familiarity Hypothesis through blurring</a:t>
            </a:r>
            <a:endParaRPr 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21C5D09-7EF5-3C00-28E8-6829F2633A8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pPr/>
              <a:t>27</a:t>
            </a:fld>
            <a:r>
              <a:rPr lang="en-US" altLang="zh-CN"/>
              <a:t>/39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内容占位符 3">
                <a:extLst>
                  <a:ext uri="{FF2B5EF4-FFF2-40B4-BE49-F238E27FC236}">
                    <a16:creationId xmlns:a16="http://schemas.microsoft.com/office/drawing/2014/main" id="{04403CC0-AF2B-BF3E-3507-4EEA5F0D4785}"/>
                  </a:ext>
                </a:extLst>
              </p:cNvPr>
              <p:cNvSpPr>
                <a:spLocks noGrp="1"/>
              </p:cNvSpPr>
              <p:nvPr>
                <p:ph sz="quarter" idx="11"/>
              </p:nvPr>
            </p:nvSpPr>
            <p:spPr>
              <a:xfrm>
                <a:off x="409575" y="1050680"/>
                <a:ext cx="11372850" cy="461473"/>
              </a:xfrm>
            </p:spPr>
            <p:txBody>
              <a:bodyPr/>
              <a:lstStyle/>
              <a:p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Decrease in the class k logit score caused by feature j on image i: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𝑖𝑗𝑘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𝑗𝑘</m:t>
                            </m:r>
                          </m:sub>
                        </m:sSub>
                      </m:e>
                    </m:acc>
                    <m:r>
                      <a:rPr lang="en-US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𝑖𝑗𝑘</m:t>
                        </m:r>
                      </m:sub>
                    </m:sSub>
                  </m:oMath>
                </a14:m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4" name="内容占位符 3">
                <a:extLst>
                  <a:ext uri="{FF2B5EF4-FFF2-40B4-BE49-F238E27FC236}">
                    <a16:creationId xmlns:a16="http://schemas.microsoft.com/office/drawing/2014/main" id="{04403CC0-AF2B-BF3E-3507-4EEA5F0D478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1"/>
              </p:nvPr>
            </p:nvSpPr>
            <p:spPr>
              <a:xfrm>
                <a:off x="409575" y="1050680"/>
                <a:ext cx="11372850" cy="461473"/>
              </a:xfrm>
              <a:blipFill>
                <a:blip r:embed="rId2"/>
                <a:stretch>
                  <a:fillRect l="-804" t="-17105" b="-223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片 7">
            <a:extLst>
              <a:ext uri="{FF2B5EF4-FFF2-40B4-BE49-F238E27FC236}">
                <a16:creationId xmlns:a16="http://schemas.microsoft.com/office/drawing/2014/main" id="{A97B0C73-80AD-5FE6-CD03-88D5DD2C45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102" y="1981480"/>
            <a:ext cx="6933545" cy="367363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DD62B3D4-E2A4-4A13-E809-AA8C8EE85AE8}"/>
              </a:ext>
            </a:extLst>
          </p:cNvPr>
          <p:cNvSpPr txBox="1"/>
          <p:nvPr/>
        </p:nvSpPr>
        <p:spPr>
          <a:xfrm>
            <a:off x="7453007" y="3002687"/>
            <a:ext cx="3464669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Positive presence effect: </a:t>
            </a:r>
            <a:r>
              <a:rPr lang="en-US" sz="2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6.232.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Negative absence effect: </a:t>
            </a:r>
            <a:r>
              <a:rPr lang="en-US" sz="20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1.114.</a:t>
            </a:r>
          </a:p>
          <a:p>
            <a:endParaRPr lang="en-US" sz="2000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Positive absence effect: 0.050.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Negative absence effect: 0.130.</a:t>
            </a:r>
          </a:p>
        </p:txBody>
      </p:sp>
    </p:spTree>
    <p:extLst>
      <p:ext uri="{BB962C8B-B14F-4D97-AF65-F5344CB8AC3E}">
        <p14:creationId xmlns:p14="http://schemas.microsoft.com/office/powerpoint/2010/main" val="30847975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731197-5F60-82ED-CAE6-2256E3BDB8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Verify the Familiarity Hypothesis through blurring</a:t>
            </a:r>
            <a:endParaRPr 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459E31E-BACC-4A1B-8D85-24D94883691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pPr/>
              <a:t>28</a:t>
            </a:fld>
            <a:r>
              <a:rPr lang="en-US" altLang="zh-CN"/>
              <a:t>/39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内容占位符 3">
                <a:extLst>
                  <a:ext uri="{FF2B5EF4-FFF2-40B4-BE49-F238E27FC236}">
                    <a16:creationId xmlns:a16="http://schemas.microsoft.com/office/drawing/2014/main" id="{EE25825A-122B-A020-1FA8-67DEDC7B7EC8}"/>
                  </a:ext>
                </a:extLst>
              </p:cNvPr>
              <p:cNvSpPr>
                <a:spLocks noGrp="1"/>
              </p:cNvSpPr>
              <p:nvPr>
                <p:ph sz="quarter" idx="11"/>
              </p:nvPr>
            </p:nvSpPr>
            <p:spPr>
              <a:xfrm>
                <a:off x="409575" y="1050680"/>
                <a:ext cx="11372850" cy="461473"/>
              </a:xfrm>
            </p:spPr>
            <p:txBody>
              <a:bodyPr/>
              <a:lstStyle/>
              <a:p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Decrease in the class k logit score caused by feature j on image i: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𝑖𝑗𝑘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𝑗𝑘</m:t>
                            </m:r>
                          </m:sub>
                        </m:sSub>
                      </m:e>
                    </m:acc>
                    <m:r>
                      <a:rPr lang="en-US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𝑖𝑗𝑘</m:t>
                        </m:r>
                      </m:sub>
                    </m:sSub>
                  </m:oMath>
                </a14:m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4" name="内容占位符 3">
                <a:extLst>
                  <a:ext uri="{FF2B5EF4-FFF2-40B4-BE49-F238E27FC236}">
                    <a16:creationId xmlns:a16="http://schemas.microsoft.com/office/drawing/2014/main" id="{EE25825A-122B-A020-1FA8-67DEDC7B7EC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1"/>
              </p:nvPr>
            </p:nvSpPr>
            <p:spPr>
              <a:xfrm>
                <a:off x="409575" y="1050680"/>
                <a:ext cx="11372850" cy="461473"/>
              </a:xfrm>
              <a:blipFill>
                <a:blip r:embed="rId2"/>
                <a:stretch>
                  <a:fillRect l="-804" t="-17105" b="-223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>
            <a:extLst>
              <a:ext uri="{FF2B5EF4-FFF2-40B4-BE49-F238E27FC236}">
                <a16:creationId xmlns:a16="http://schemas.microsoft.com/office/drawing/2014/main" id="{2981BD53-8F4D-507B-5485-DF0E60F4F7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75068"/>
            <a:ext cx="7983817" cy="4196227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9413E6DE-FAB3-E48A-E9CC-6F1056490406}"/>
              </a:ext>
            </a:extLst>
          </p:cNvPr>
          <p:cNvSpPr txBox="1"/>
          <p:nvPr/>
        </p:nvSpPr>
        <p:spPr>
          <a:xfrm>
            <a:off x="409575" y="1698318"/>
            <a:ext cx="414066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Trends of positive presence.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But negative absence has no effect.</a:t>
            </a:r>
          </a:p>
        </p:txBody>
      </p:sp>
      <p:graphicFrame>
        <p:nvGraphicFramePr>
          <p:cNvPr id="10" name="表格 12">
            <a:extLst>
              <a:ext uri="{FF2B5EF4-FFF2-40B4-BE49-F238E27FC236}">
                <a16:creationId xmlns:a16="http://schemas.microsoft.com/office/drawing/2014/main" id="{1AFEC7B6-78B5-3E99-764E-0B93E10341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5049500"/>
              </p:ext>
            </p:extLst>
          </p:nvPr>
        </p:nvGraphicFramePr>
        <p:xfrm>
          <a:off x="4202349" y="1664524"/>
          <a:ext cx="3918786" cy="7416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913025">
                  <a:extLst>
                    <a:ext uri="{9D8B030D-6E8A-4147-A177-3AD203B41FA5}">
                      <a16:colId xmlns:a16="http://schemas.microsoft.com/office/drawing/2014/main" val="1389825684"/>
                    </a:ext>
                  </a:extLst>
                </a:gridCol>
                <a:gridCol w="2005761">
                  <a:extLst>
                    <a:ext uri="{9D8B030D-6E8A-4147-A177-3AD203B41FA5}">
                      <a16:colId xmlns:a16="http://schemas.microsoft.com/office/drawing/2014/main" val="33328282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 dirty="0">
                          <a:solidFill>
                            <a:srgbClr val="A6155F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Positive presence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Negative presence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79064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Positive absence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B0F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Negative absence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9315851"/>
                  </a:ext>
                </a:extLst>
              </a:tr>
            </a:tbl>
          </a:graphicData>
        </a:graphic>
      </p:graphicFrame>
      <p:sp>
        <p:nvSpPr>
          <p:cNvPr id="11" name="文本框 10">
            <a:extLst>
              <a:ext uri="{FF2B5EF4-FFF2-40B4-BE49-F238E27FC236}">
                <a16:creationId xmlns:a16="http://schemas.microsoft.com/office/drawing/2014/main" id="{CD76D60D-5640-80EB-3CE1-A8466F92686F}"/>
              </a:ext>
            </a:extLst>
          </p:cNvPr>
          <p:cNvSpPr txBox="1"/>
          <p:nvPr/>
        </p:nvSpPr>
        <p:spPr>
          <a:xfrm>
            <a:off x="7913451" y="3060048"/>
            <a:ext cx="4278549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Connection between the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contribution of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positive presence and </a:t>
            </a:r>
            <a:r>
              <a:rPr lang="en-US" sz="2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OOD accuracy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improve the OOD accuracy, it is important to learn more specific on-object features that are not activated by objects belonging to novel classes. But how?</a:t>
            </a:r>
          </a:p>
        </p:txBody>
      </p:sp>
    </p:spTree>
    <p:extLst>
      <p:ext uri="{BB962C8B-B14F-4D97-AF65-F5344CB8AC3E}">
        <p14:creationId xmlns:p14="http://schemas.microsoft.com/office/powerpoint/2010/main" val="344632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94E8A90-C7D6-921B-C68E-D2E73A224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85BDA37-A8E2-E10C-0B27-07F129DC7EB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pPr/>
              <a:t>29</a:t>
            </a:fld>
            <a:r>
              <a:rPr lang="en-US" altLang="zh-CN"/>
              <a:t>/39</a:t>
            </a:r>
            <a:endParaRPr lang="zh-CN" altLang="en-US" dirty="0"/>
          </a:p>
        </p:txBody>
      </p:sp>
      <p:sp>
        <p:nvSpPr>
          <p:cNvPr id="10" name="内容占位符 9">
            <a:extLst>
              <a:ext uri="{FF2B5EF4-FFF2-40B4-BE49-F238E27FC236}">
                <a16:creationId xmlns:a16="http://schemas.microsoft.com/office/drawing/2014/main" id="{44C90D53-E240-C6BE-E905-10BE0B6C8261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09575" y="1050680"/>
            <a:ext cx="11372850" cy="590931"/>
          </a:xfrm>
        </p:spPr>
        <p:txBody>
          <a:bodyPr/>
          <a:lstStyle/>
          <a:p>
            <a:r>
              <a:rPr lang="en-US" sz="1800" b="1" u="none" strike="noStrike" baseline="0" dirty="0">
                <a:solidFill>
                  <a:srgbClr val="000000"/>
                </a:solidFill>
              </a:rPr>
              <a:t>The </a:t>
            </a:r>
            <a:r>
              <a:rPr lang="en-US" sz="1800" b="1" u="none" strike="noStrike" baseline="0" dirty="0">
                <a:solidFill>
                  <a:srgbClr val="C00000"/>
                </a:solidFill>
              </a:rPr>
              <a:t>Familiarity Hypothesis</a:t>
            </a:r>
            <a:r>
              <a:rPr lang="en-US" sz="1800" b="1" u="none" strike="noStrike" baseline="0" dirty="0">
                <a:solidFill>
                  <a:srgbClr val="000000"/>
                </a:solidFill>
              </a:rPr>
              <a:t> (FH) </a:t>
            </a:r>
            <a:r>
              <a:rPr lang="en-US" sz="1800" b="0" u="none" strike="noStrike" baseline="0" dirty="0">
                <a:solidFill>
                  <a:srgbClr val="000000"/>
                </a:solidFill>
              </a:rPr>
              <a:t>: The standard model succeeds primarily by detecting the </a:t>
            </a:r>
            <a:r>
              <a:rPr lang="en-US" sz="1800" b="0" u="none" strike="noStrike" baseline="0" dirty="0">
                <a:solidFill>
                  <a:srgbClr val="C00000"/>
                </a:solidFill>
              </a:rPr>
              <a:t>absence of familiar features </a:t>
            </a:r>
            <a:r>
              <a:rPr lang="en-US" sz="1800" b="0" u="none" strike="noStrike" baseline="0" dirty="0">
                <a:solidFill>
                  <a:srgbClr val="000000"/>
                </a:solidFill>
              </a:rPr>
              <a:t>in an im- age rather than by detecting the presence of novel features in the image. </a:t>
            </a:r>
            <a:endParaRPr lang="en-US" dirty="0"/>
          </a:p>
        </p:txBody>
      </p:sp>
      <p:graphicFrame>
        <p:nvGraphicFramePr>
          <p:cNvPr id="12" name="表格 12">
            <a:extLst>
              <a:ext uri="{FF2B5EF4-FFF2-40B4-BE49-F238E27FC236}">
                <a16:creationId xmlns:a16="http://schemas.microsoft.com/office/drawing/2014/main" id="{44F37B89-8880-FE04-BEB8-4278F51041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0157109"/>
              </p:ext>
            </p:extLst>
          </p:nvPr>
        </p:nvGraphicFramePr>
        <p:xfrm>
          <a:off x="4262244" y="2492860"/>
          <a:ext cx="3756660" cy="7416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833880">
                  <a:extLst>
                    <a:ext uri="{9D8B030D-6E8A-4147-A177-3AD203B41FA5}">
                      <a16:colId xmlns:a16="http://schemas.microsoft.com/office/drawing/2014/main" val="1389825684"/>
                    </a:ext>
                  </a:extLst>
                </a:gridCol>
                <a:gridCol w="1922780">
                  <a:extLst>
                    <a:ext uri="{9D8B030D-6E8A-4147-A177-3AD203B41FA5}">
                      <a16:colId xmlns:a16="http://schemas.microsoft.com/office/drawing/2014/main" val="33328282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kern="120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Positive presence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Negative presence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79064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Positive absence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B0F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Negative absence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9315851"/>
                  </a:ext>
                </a:extLst>
              </a:tr>
            </a:tbl>
          </a:graphicData>
        </a:graphic>
      </p:graphicFrame>
      <p:sp>
        <p:nvSpPr>
          <p:cNvPr id="14" name="文本框 13">
            <a:extLst>
              <a:ext uri="{FF2B5EF4-FFF2-40B4-BE49-F238E27FC236}">
                <a16:creationId xmlns:a16="http://schemas.microsoft.com/office/drawing/2014/main" id="{1EFEAAF9-7425-26F4-5082-F9D135273E9B}"/>
              </a:ext>
            </a:extLst>
          </p:cNvPr>
          <p:cNvSpPr txBox="1"/>
          <p:nvPr/>
        </p:nvSpPr>
        <p:spPr>
          <a:xfrm>
            <a:off x="5009805" y="1980471"/>
            <a:ext cx="2172390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algn="l" defTabSz="914400" rtl="0" eaLnBrk="1" latinLnBrk="0" hangingPunct="1"/>
            <a:r>
              <a:rPr lang="en-US" sz="1800" kern="1200" dirty="0">
                <a:solidFill>
                  <a:schemeClr val="dk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Four type of features.</a:t>
            </a:r>
          </a:p>
        </p:txBody>
      </p:sp>
      <p:sp>
        <p:nvSpPr>
          <p:cNvPr id="4" name="内容占位符 9">
            <a:extLst>
              <a:ext uri="{FF2B5EF4-FFF2-40B4-BE49-F238E27FC236}">
                <a16:creationId xmlns:a16="http://schemas.microsoft.com/office/drawing/2014/main" id="{09FC7295-6EED-5842-3943-115E5622291D}"/>
              </a:ext>
            </a:extLst>
          </p:cNvPr>
          <p:cNvSpPr txBox="1">
            <a:spLocks/>
          </p:cNvSpPr>
          <p:nvPr/>
        </p:nvSpPr>
        <p:spPr>
          <a:xfrm>
            <a:off x="409575" y="3771777"/>
            <a:ext cx="11372850" cy="369332"/>
          </a:xfrm>
          <a:prstGeom prst="rect">
            <a:avLst/>
          </a:prstGeom>
        </p:spPr>
        <p:txBody>
          <a:bodyPr vert="horz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>
                <a:solidFill>
                  <a:srgbClr val="000000"/>
                </a:solidFill>
              </a:rPr>
              <a:t>What can be got with this </a:t>
            </a:r>
            <a:r>
              <a:rPr lang="en-US" altLang="zh-CN" sz="2000" dirty="0">
                <a:solidFill>
                  <a:srgbClr val="000000"/>
                </a:solidFill>
              </a:rPr>
              <a:t>familiarity hypothesis?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3050761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5D72F68-DD4F-54BC-56F2-C2A31B55A9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D8357E0-6F1F-C477-A6E5-6115577C94E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pPr/>
              <a:t>3</a:t>
            </a:fld>
            <a:r>
              <a:rPr lang="en-US" altLang="zh-CN"/>
              <a:t>/39</a:t>
            </a:r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ED50860-6AA7-71EA-475C-A466BC45892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09575" y="1863968"/>
            <a:ext cx="11372850" cy="424732"/>
          </a:xfrm>
        </p:spPr>
        <p:txBody>
          <a:bodyPr/>
          <a:lstStyle/>
          <a:p>
            <a:pPr algn="ctr"/>
            <a:r>
              <a:rPr lang="en-US" altLang="zh-CN" dirty="0"/>
              <a:t>Recall vision mechanism in mammal.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04684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94E8A90-C7D6-921B-C68E-D2E73A224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85BDA37-A8E2-E10C-0B27-07F129DC7EB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pPr/>
              <a:t>30</a:t>
            </a:fld>
            <a:r>
              <a:rPr lang="en-US" altLang="zh-CN"/>
              <a:t>/39</a:t>
            </a:r>
            <a:endParaRPr lang="zh-CN" altLang="en-US" dirty="0"/>
          </a:p>
        </p:txBody>
      </p:sp>
      <p:sp>
        <p:nvSpPr>
          <p:cNvPr id="10" name="内容占位符 9">
            <a:extLst>
              <a:ext uri="{FF2B5EF4-FFF2-40B4-BE49-F238E27FC236}">
                <a16:creationId xmlns:a16="http://schemas.microsoft.com/office/drawing/2014/main" id="{44C90D53-E240-C6BE-E905-10BE0B6C8261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09575" y="1050680"/>
            <a:ext cx="11372850" cy="774571"/>
          </a:xfrm>
        </p:spPr>
        <p:txBody>
          <a:bodyPr/>
          <a:lstStyle/>
          <a:p>
            <a:pPr algn="ctr"/>
            <a:r>
              <a:rPr lang="en-US" sz="2000" u="none" strike="noStrike" baseline="0" dirty="0">
                <a:solidFill>
                  <a:srgbClr val="000000"/>
                </a:solidFill>
              </a:rPr>
              <a:t>Prediction 1: max logit </a:t>
            </a:r>
            <a:r>
              <a:rPr lang="en-US" sz="2000" dirty="0">
                <a:solidFill>
                  <a:srgbClr val="000000"/>
                </a:solidFill>
              </a:rPr>
              <a:t>(</a:t>
            </a:r>
            <a:r>
              <a:rPr lang="en-US" sz="2000" dirty="0">
                <a:solidFill>
                  <a:srgbClr val="FF0000"/>
                </a:solidFill>
              </a:rPr>
              <a:t>class-level</a:t>
            </a:r>
            <a:r>
              <a:rPr lang="en-US" sz="2000" dirty="0">
                <a:solidFill>
                  <a:srgbClr val="000000"/>
                </a:solidFill>
              </a:rPr>
              <a:t>)</a:t>
            </a:r>
            <a:r>
              <a:rPr lang="en-US" sz="2000" u="none" strike="noStrike" baseline="0" dirty="0">
                <a:solidFill>
                  <a:srgbClr val="000000"/>
                </a:solidFill>
              </a:rPr>
              <a:t> will give better OSR than the </a:t>
            </a:r>
            <a:r>
              <a:rPr lang="en-US" sz="2000" u="none" strike="noStrike" baseline="0" dirty="0" err="1">
                <a:solidFill>
                  <a:srgbClr val="000000"/>
                </a:solidFill>
              </a:rPr>
              <a:t>Mahalanobis</a:t>
            </a:r>
            <a:r>
              <a:rPr lang="en-US" sz="2000" u="none" strike="noStrike" baseline="0" dirty="0">
                <a:solidFill>
                  <a:srgbClr val="000000"/>
                </a:solidFill>
              </a:rPr>
              <a:t> </a:t>
            </a:r>
            <a:r>
              <a:rPr lang="en-US" sz="2000" dirty="0">
                <a:solidFill>
                  <a:srgbClr val="000000"/>
                </a:solidFill>
              </a:rPr>
              <a:t>(</a:t>
            </a:r>
            <a:r>
              <a:rPr lang="en-US" sz="2000" dirty="0">
                <a:solidFill>
                  <a:srgbClr val="FF0000"/>
                </a:solidFill>
              </a:rPr>
              <a:t>dataset-level</a:t>
            </a:r>
            <a:r>
              <a:rPr lang="en-US" sz="2000" dirty="0">
                <a:solidFill>
                  <a:srgbClr val="000000"/>
                </a:solidFill>
              </a:rPr>
              <a:t>)</a:t>
            </a:r>
            <a:r>
              <a:rPr lang="en-US" sz="2000" u="none" strike="noStrike" baseline="0" dirty="0">
                <a:solidFill>
                  <a:srgbClr val="000000"/>
                </a:solidFill>
              </a:rPr>
              <a:t>.</a:t>
            </a:r>
          </a:p>
          <a:p>
            <a:pPr algn="ctr"/>
            <a:r>
              <a:rPr lang="en-US" sz="2000" dirty="0">
                <a:solidFill>
                  <a:srgbClr val="000000"/>
                </a:solidFill>
              </a:rPr>
              <a:t>Familiarity hypothesis: </a:t>
            </a:r>
            <a:r>
              <a:rPr lang="en-US" sz="2000" u="sng" dirty="0">
                <a:solidFill>
                  <a:srgbClr val="000000"/>
                </a:solidFill>
              </a:rPr>
              <a:t>similar features in class-level is better to recognize than in dataset-level</a:t>
            </a:r>
            <a:r>
              <a:rPr lang="en-US" sz="2000" dirty="0">
                <a:solidFill>
                  <a:srgbClr val="000000"/>
                </a:solidFill>
              </a:rPr>
              <a:t>.</a:t>
            </a:r>
            <a:endParaRPr lang="en-US" sz="2000" u="none" strike="noStrike" baseline="0" dirty="0">
              <a:solidFill>
                <a:srgbClr val="000000"/>
              </a:solidFill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C6E4632-803E-7FC1-9A8F-77D14E9F05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1577" y="2248260"/>
            <a:ext cx="8910536" cy="93987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A4059FA-CD96-864E-2692-79898E3B1F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1577" y="3233412"/>
            <a:ext cx="9075905" cy="632834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ED74D922-2DF1-A3DA-3818-F7B775AD422D}"/>
              </a:ext>
            </a:extLst>
          </p:cNvPr>
          <p:cNvSpPr txBox="1"/>
          <p:nvPr/>
        </p:nvSpPr>
        <p:spPr>
          <a:xfrm>
            <a:off x="0" y="6581001"/>
            <a:ext cx="116497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 simple unified framework for detecting out-of-distribution samples and adversarial attacks, NIPS 2018, </a:t>
            </a:r>
            <a:r>
              <a:rPr lang="en-US" altLang="zh-CN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itation: 1,190 (2023/3/23)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7B9C29B9-2155-F82D-042A-B8C97AE801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206289"/>
            <a:ext cx="12192000" cy="2023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2984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92281D-0498-606E-558C-BDA14DD9E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CD5228E-7569-2790-239C-0DB2B282601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pPr/>
              <a:t>31</a:t>
            </a:fld>
            <a:r>
              <a:rPr lang="en-US" altLang="zh-CN"/>
              <a:t>/39</a:t>
            </a:r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E7FE3C1-F215-D9C3-26EF-7B4A6745B266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09575" y="1050680"/>
            <a:ext cx="11372850" cy="885371"/>
          </a:xfrm>
        </p:spPr>
        <p:txBody>
          <a:bodyPr/>
          <a:lstStyle/>
          <a:p>
            <a:pPr algn="ctr"/>
            <a:r>
              <a:rPr lang="en-US" dirty="0"/>
              <a:t>Prediction 2: </a:t>
            </a:r>
            <a:r>
              <a:rPr lang="en-US" dirty="0">
                <a:solidFill>
                  <a:srgbClr val="C00000"/>
                </a:solidFill>
              </a:rPr>
              <a:t>object occlusion will cause false positive novelties.</a:t>
            </a:r>
          </a:p>
          <a:p>
            <a:pPr algn="ctr"/>
            <a:r>
              <a:rPr lang="en-US" dirty="0"/>
              <a:t>Positive presence will be reduce</a:t>
            </a:r>
            <a:r>
              <a:rPr lang="en-US" altLang="zh-CN" dirty="0"/>
              <a:t>d</a:t>
            </a:r>
            <a:r>
              <a:rPr lang="en-US" dirty="0"/>
              <a:t>, shirking logit score.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9AF0F39-5B59-81AB-1345-5D0E2B273608}"/>
              </a:ext>
            </a:extLst>
          </p:cNvPr>
          <p:cNvSpPr txBox="1"/>
          <p:nvPr/>
        </p:nvSpPr>
        <p:spPr>
          <a:xfrm>
            <a:off x="3381154" y="2209072"/>
            <a:ext cx="6001964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algn="l" defTabSz="914400" rtl="0" eaLnBrk="1" latinLnBrk="0" hangingPunct="1"/>
            <a:r>
              <a:rPr lang="en-US" altLang="zh-CN" sz="2000" kern="1200" dirty="0">
                <a:solidFill>
                  <a:schemeClr val="dk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Blurring can be viewed as an extreme form of occlusion.</a:t>
            </a:r>
            <a:endParaRPr lang="en-US" sz="2000" kern="1200" dirty="0">
              <a:solidFill>
                <a:schemeClr val="dk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graphicFrame>
        <p:nvGraphicFramePr>
          <p:cNvPr id="6" name="表格 6">
            <a:extLst>
              <a:ext uri="{FF2B5EF4-FFF2-40B4-BE49-F238E27FC236}">
                <a16:creationId xmlns:a16="http://schemas.microsoft.com/office/drawing/2014/main" id="{8BCFBCD7-BC2F-463D-BE98-33247696F4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1183919"/>
              </p:ext>
            </p:extLst>
          </p:nvPr>
        </p:nvGraphicFramePr>
        <p:xfrm>
          <a:off x="3639320" y="3429000"/>
          <a:ext cx="4913360" cy="1651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73230">
                  <a:extLst>
                    <a:ext uri="{9D8B030D-6E8A-4147-A177-3AD203B41FA5}">
                      <a16:colId xmlns:a16="http://schemas.microsoft.com/office/drawing/2014/main" val="315359495"/>
                    </a:ext>
                  </a:extLst>
                </a:gridCol>
                <a:gridCol w="1040130">
                  <a:extLst>
                    <a:ext uri="{9D8B030D-6E8A-4147-A177-3AD203B41FA5}">
                      <a16:colId xmlns:a16="http://schemas.microsoft.com/office/drawing/2014/main" val="42273617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Experiment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AUROC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25399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Unblurring images of know class </a:t>
                      </a:r>
                      <a:r>
                        <a:rPr lang="en-US" b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v.s</a:t>
                      </a:r>
                      <a:r>
                        <a:rPr lang="en-US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 Blurred images of unknown class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0.671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56169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Blurred image of known class </a:t>
                      </a:r>
                      <a:r>
                        <a:rPr lang="en-US" b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v.s</a:t>
                      </a:r>
                      <a:r>
                        <a:rPr lang="en-US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Unblurring images of unknown class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2402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22636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552367-EE7F-99B3-D9A0-CBB9A2745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274D119-BC3F-C724-1C33-CD8FAD10B05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pPr/>
              <a:t>32</a:t>
            </a:fld>
            <a:r>
              <a:rPr lang="en-US" altLang="zh-CN"/>
              <a:t>/39</a:t>
            </a:r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EC3CC91-F92D-040A-B5BB-F48ECADC5E7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09575" y="1050680"/>
            <a:ext cx="11372850" cy="757130"/>
          </a:xfrm>
        </p:spPr>
        <p:txBody>
          <a:bodyPr/>
          <a:lstStyle/>
          <a:p>
            <a:pPr algn="ctr"/>
            <a:r>
              <a:rPr lang="en-US" altLang="zh-CN" dirty="0"/>
              <a:t>Prediction 3: auxiliary classes will improve classification and unknown detection because of their features.</a:t>
            </a:r>
            <a:endParaRPr 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B36C5EB-1AD0-CAA8-34E7-FD55731C7B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4619" b="80355"/>
          <a:stretch/>
        </p:blipFill>
        <p:spPr>
          <a:xfrm>
            <a:off x="6346020" y="1999034"/>
            <a:ext cx="4023666" cy="181911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348D0E1-6EE7-09C6-DA67-4B514909A1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8225"/>
          <a:stretch/>
        </p:blipFill>
        <p:spPr>
          <a:xfrm>
            <a:off x="1611401" y="5476673"/>
            <a:ext cx="8969199" cy="134599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C63A2AC-2F19-9B01-26D2-666539A556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7367" b="80355"/>
          <a:stretch/>
        </p:blipFill>
        <p:spPr>
          <a:xfrm>
            <a:off x="10369686" y="1999034"/>
            <a:ext cx="1644364" cy="181911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BF52FBC-1295-DEF3-6330-E346DA8D93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253" b="13380"/>
          <a:stretch/>
        </p:blipFill>
        <p:spPr>
          <a:xfrm>
            <a:off x="1661201" y="1696889"/>
            <a:ext cx="4603412" cy="383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2894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025784-7050-462E-56DB-2FBB9745C0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F6C3BE9-B113-F9C4-AB19-3059DB4C2BD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pPr/>
              <a:t>33</a:t>
            </a:fld>
            <a:r>
              <a:rPr lang="en-US" altLang="zh-CN"/>
              <a:t>/39</a:t>
            </a:r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856EBDE-95FE-69A0-1027-DFE677BC839B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zh-CN" dirty="0"/>
              <a:t>Activation </a:t>
            </a:r>
            <a:r>
              <a:rPr lang="en-US" altLang="zh-CN" dirty="0">
                <a:sym typeface="Wingdings" panose="05000000000000000000" pitchFamily="2" charset="2"/>
              </a:rPr>
              <a:t> contribution,</a:t>
            </a:r>
            <a:r>
              <a:rPr lang="zh-CN" altLang="en-US" dirty="0">
                <a:sym typeface="Wingdings" panose="05000000000000000000" pitchFamily="2" charset="2"/>
              </a:rPr>
              <a:t> </a:t>
            </a:r>
            <a:r>
              <a:rPr lang="en-US" altLang="zh-CN" dirty="0">
                <a:sym typeface="Wingdings" panose="05000000000000000000" pitchFamily="2" charset="2"/>
              </a:rPr>
              <a:t>similar</a:t>
            </a:r>
            <a:r>
              <a:rPr lang="zh-CN" altLang="en-US" dirty="0">
                <a:sym typeface="Wingdings" panose="05000000000000000000" pitchFamily="2" charset="2"/>
              </a:rPr>
              <a:t> </a:t>
            </a:r>
            <a:r>
              <a:rPr lang="en-US" altLang="zh-CN">
                <a:sym typeface="Wingdings" panose="05000000000000000000" pitchFamily="2" charset="2"/>
              </a:rPr>
              <a:t>trends.</a:t>
            </a:r>
            <a:endParaRPr 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33B4304-38D9-5346-FA05-03A91A1E96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7447"/>
          <a:stretch/>
        </p:blipFill>
        <p:spPr>
          <a:xfrm>
            <a:off x="6694956" y="447470"/>
            <a:ext cx="5313267" cy="512946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7E7DB5D-9A1B-7BBD-5CF3-784A836B2E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3901"/>
          <a:stretch/>
        </p:blipFill>
        <p:spPr>
          <a:xfrm>
            <a:off x="709567" y="5291848"/>
            <a:ext cx="8318617" cy="1566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1030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FBBD1C-51CC-FAAE-4CE2-204DCB9AFD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F6F2C80-AC12-E236-A559-DCEA3C55B68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pPr/>
              <a:t>34</a:t>
            </a:fld>
            <a:r>
              <a:rPr lang="en-US" altLang="zh-CN"/>
              <a:t>/39</a:t>
            </a:r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0FC3FB6-F791-DFBE-636D-EBB01BF5B5E4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algn="ctr"/>
            <a:r>
              <a:rPr lang="en-US" dirty="0"/>
              <a:t>Why a good close-set classifier is a good open set recognition?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E874DF2-56E7-FB97-AC82-D548B94267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583" y="1794660"/>
            <a:ext cx="5498254" cy="3696511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F2C32BF3-0684-E5AF-DA46-8A720CE2B971}"/>
              </a:ext>
            </a:extLst>
          </p:cNvPr>
          <p:cNvSpPr txBox="1"/>
          <p:nvPr/>
        </p:nvSpPr>
        <p:spPr>
          <a:xfrm>
            <a:off x="0" y="6581001"/>
            <a:ext cx="116497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Open-set recognition: A good closed-set classifier is all you need. </a:t>
            </a:r>
            <a:r>
              <a:rPr lang="en-US" sz="12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ICLR 2022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n-US" altLang="zh-CN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itation: 94 (2023/3/23)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F9851E8-9483-0754-897E-A17B0D41F523}"/>
              </a:ext>
            </a:extLst>
          </p:cNvPr>
          <p:cNvSpPr txBox="1"/>
          <p:nvPr/>
        </p:nvSpPr>
        <p:spPr>
          <a:xfrm>
            <a:off x="6190036" y="2165132"/>
            <a:ext cx="503255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defTabSz="914400" rtl="0" eaLnBrk="1" latinLnBrk="0" hangingPunct="1"/>
            <a:r>
              <a:rPr lang="en-US" altLang="zh-CN" sz="2000" kern="1200" dirty="0">
                <a:solidFill>
                  <a:schemeClr val="dk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Good feature space is the secret.</a:t>
            </a:r>
          </a:p>
          <a:p>
            <a:pPr marL="0" algn="l" defTabSz="914400" rtl="0" eaLnBrk="1" latinLnBrk="0" hangingPunct="1"/>
            <a:r>
              <a:rPr lang="en-US" sz="2000" kern="1200" dirty="0">
                <a:solidFill>
                  <a:schemeClr val="dk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 good close set </a:t>
            </a:r>
            <a:r>
              <a:rPr lang="en-US" sz="20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requires to l</a:t>
            </a:r>
            <a:r>
              <a:rPr lang="en-US" sz="2000" kern="1200" dirty="0">
                <a:solidFill>
                  <a:schemeClr val="dk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earn more positive presence feature.</a:t>
            </a:r>
          </a:p>
        </p:txBody>
      </p:sp>
    </p:spTree>
    <p:extLst>
      <p:ext uri="{BB962C8B-B14F-4D97-AF65-F5344CB8AC3E}">
        <p14:creationId xmlns:p14="http://schemas.microsoft.com/office/powerpoint/2010/main" val="19294743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57577F-04C8-1292-0967-8925EA87DE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99903A9-323F-7723-16DE-847A4D6E531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pPr/>
              <a:t>35</a:t>
            </a:fld>
            <a:r>
              <a:rPr lang="en-US" altLang="zh-CN"/>
              <a:t>/39</a:t>
            </a:r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3A1866B-D4FD-9BEE-DD75-FBB623E3DEB4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09575" y="1050680"/>
            <a:ext cx="11372850" cy="1089529"/>
          </a:xfrm>
        </p:spPr>
        <p:txBody>
          <a:bodyPr/>
          <a:lstStyle/>
          <a:p>
            <a:r>
              <a:rPr lang="en-US" sz="2400" b="1" dirty="0">
                <a:solidFill>
                  <a:srgbClr val="000000"/>
                </a:solidFill>
              </a:rPr>
              <a:t>The </a:t>
            </a:r>
            <a:r>
              <a:rPr lang="en-US" sz="2400" b="1" dirty="0">
                <a:solidFill>
                  <a:srgbClr val="C00000"/>
                </a:solidFill>
              </a:rPr>
              <a:t>Familiarity Hypothesis</a:t>
            </a:r>
            <a:r>
              <a:rPr lang="en-US" sz="2400" b="1" dirty="0">
                <a:solidFill>
                  <a:srgbClr val="000000"/>
                </a:solidFill>
              </a:rPr>
              <a:t> (FH) </a:t>
            </a:r>
            <a:r>
              <a:rPr lang="en-US" sz="2400" dirty="0">
                <a:solidFill>
                  <a:srgbClr val="000000"/>
                </a:solidFill>
              </a:rPr>
              <a:t>: The standard model succeeds primarily by detecting the </a:t>
            </a:r>
            <a:r>
              <a:rPr lang="en-US" sz="2400" dirty="0">
                <a:solidFill>
                  <a:srgbClr val="C00000"/>
                </a:solidFill>
              </a:rPr>
              <a:t>absence of familiar features </a:t>
            </a:r>
            <a:r>
              <a:rPr lang="en-US" sz="2400" dirty="0">
                <a:solidFill>
                  <a:srgbClr val="000000"/>
                </a:solidFill>
              </a:rPr>
              <a:t>in an image rather than by detecting the presence of novel features in the image. </a:t>
            </a:r>
            <a:endParaRPr lang="en-US" dirty="0"/>
          </a:p>
        </p:txBody>
      </p:sp>
      <p:graphicFrame>
        <p:nvGraphicFramePr>
          <p:cNvPr id="6" name="表格 12">
            <a:extLst>
              <a:ext uri="{FF2B5EF4-FFF2-40B4-BE49-F238E27FC236}">
                <a16:creationId xmlns:a16="http://schemas.microsoft.com/office/drawing/2014/main" id="{6CC79419-12CE-E6E1-B9CB-8CCCECDAEB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9292691"/>
              </p:ext>
            </p:extLst>
          </p:nvPr>
        </p:nvGraphicFramePr>
        <p:xfrm>
          <a:off x="4262244" y="2214853"/>
          <a:ext cx="3756660" cy="7416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833880">
                  <a:extLst>
                    <a:ext uri="{9D8B030D-6E8A-4147-A177-3AD203B41FA5}">
                      <a16:colId xmlns:a16="http://schemas.microsoft.com/office/drawing/2014/main" val="1389825684"/>
                    </a:ext>
                  </a:extLst>
                </a:gridCol>
                <a:gridCol w="1922780">
                  <a:extLst>
                    <a:ext uri="{9D8B030D-6E8A-4147-A177-3AD203B41FA5}">
                      <a16:colId xmlns:a16="http://schemas.microsoft.com/office/drawing/2014/main" val="33328282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kern="1200" dirty="0">
                          <a:solidFill>
                            <a:srgbClr val="C0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Positive presence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Negative presence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79064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Positive absence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Negative absence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9315851"/>
                  </a:ext>
                </a:extLst>
              </a:tr>
            </a:tbl>
          </a:graphicData>
        </a:graphic>
      </p:graphicFrame>
      <p:sp>
        <p:nvSpPr>
          <p:cNvPr id="7" name="文本框 6">
            <a:extLst>
              <a:ext uri="{FF2B5EF4-FFF2-40B4-BE49-F238E27FC236}">
                <a16:creationId xmlns:a16="http://schemas.microsoft.com/office/drawing/2014/main" id="{E0BDECDA-A48E-7B4D-6307-D04AB70AE605}"/>
              </a:ext>
            </a:extLst>
          </p:cNvPr>
          <p:cNvSpPr txBox="1"/>
          <p:nvPr/>
        </p:nvSpPr>
        <p:spPr>
          <a:xfrm>
            <a:off x="2033141" y="2585693"/>
            <a:ext cx="2172390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algn="l" defTabSz="914400" rtl="0" eaLnBrk="1" latinLnBrk="0" hangingPunct="1"/>
            <a:r>
              <a:rPr lang="en-US" sz="1800" kern="1200" dirty="0">
                <a:solidFill>
                  <a:schemeClr val="dk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Four type of features.</a:t>
            </a:r>
          </a:p>
        </p:txBody>
      </p:sp>
      <p:sp>
        <p:nvSpPr>
          <p:cNvPr id="12" name="内容占位符 3">
            <a:extLst>
              <a:ext uri="{FF2B5EF4-FFF2-40B4-BE49-F238E27FC236}">
                <a16:creationId xmlns:a16="http://schemas.microsoft.com/office/drawing/2014/main" id="{BEF63BAD-0ECC-7840-A165-1EEE7F049E4A}"/>
              </a:ext>
            </a:extLst>
          </p:cNvPr>
          <p:cNvSpPr txBox="1">
            <a:spLocks/>
          </p:cNvSpPr>
          <p:nvPr/>
        </p:nvSpPr>
        <p:spPr>
          <a:xfrm>
            <a:off x="409575" y="3400509"/>
            <a:ext cx="11372850" cy="2599686"/>
          </a:xfrm>
          <a:prstGeom prst="rect">
            <a:avLst/>
          </a:prstGeom>
        </p:spPr>
        <p:txBody>
          <a:bodyPr vert="horz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solidFill>
                  <a:srgbClr val="FF0000"/>
                </a:solidFill>
              </a:rPr>
              <a:t>Inspiration</a:t>
            </a:r>
            <a:r>
              <a:rPr lang="en-US" altLang="zh-CN" dirty="0">
                <a:solidFill>
                  <a:srgbClr val="000000"/>
                </a:solidFill>
              </a:rPr>
              <a:t>: </a:t>
            </a:r>
            <a:r>
              <a:rPr lang="en-US" altLang="zh-CN" dirty="0">
                <a:solidFill>
                  <a:srgbClr val="FF0000"/>
                </a:solidFill>
              </a:rPr>
              <a:t>the feature space </a:t>
            </a:r>
            <a:r>
              <a:rPr lang="en-US" altLang="zh-CN" dirty="0">
                <a:solidFill>
                  <a:srgbClr val="000000"/>
                </a:solidFill>
              </a:rPr>
              <a:t>is elusively embraced by most of current OSR methods.</a:t>
            </a:r>
          </a:p>
          <a:p>
            <a:r>
              <a:rPr lang="en-US" altLang="zh-CN" dirty="0">
                <a:solidFill>
                  <a:srgbClr val="FF0000"/>
                </a:solidFill>
              </a:rPr>
              <a:t>Challenges</a:t>
            </a:r>
            <a:r>
              <a:rPr lang="en-US" altLang="zh-CN" dirty="0">
                <a:solidFill>
                  <a:srgbClr val="000000"/>
                </a:solidFill>
              </a:rPr>
              <a:t>:</a:t>
            </a:r>
          </a:p>
          <a:p>
            <a:pPr marL="457200" indent="-457200">
              <a:buAutoNum type="arabicPeriod"/>
            </a:pPr>
            <a:r>
              <a:rPr lang="en-US" dirty="0">
                <a:solidFill>
                  <a:srgbClr val="000000"/>
                </a:solidFill>
              </a:rPr>
              <a:t>False positive unknown detection : occlusion and</a:t>
            </a:r>
            <a:r>
              <a:rPr lang="zh-CN" altLang="en-US" dirty="0">
                <a:solidFill>
                  <a:srgbClr val="000000"/>
                </a:solidFill>
              </a:rPr>
              <a:t> </a:t>
            </a:r>
            <a:r>
              <a:rPr lang="en-US" altLang="zh-CN" dirty="0">
                <a:solidFill>
                  <a:srgbClr val="000000"/>
                </a:solidFill>
              </a:rPr>
              <a:t>blurring</a:t>
            </a:r>
            <a:r>
              <a:rPr lang="en-US" dirty="0">
                <a:solidFill>
                  <a:srgbClr val="000000"/>
                </a:solidFill>
              </a:rPr>
              <a:t>.</a:t>
            </a:r>
          </a:p>
          <a:p>
            <a:pPr marL="457200" indent="-457200">
              <a:buAutoNum type="arabicPeriod"/>
            </a:pPr>
            <a:r>
              <a:rPr lang="en-US" dirty="0">
                <a:solidFill>
                  <a:srgbClr val="000000"/>
                </a:solidFill>
              </a:rPr>
              <a:t>False negative of known:</a:t>
            </a:r>
          </a:p>
          <a:p>
            <a:pPr marL="1143000" lvl="1" indent="-45720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00000"/>
                </a:solidFill>
              </a:rPr>
              <a:t>One image with two objects, known and unknown.</a:t>
            </a:r>
          </a:p>
          <a:p>
            <a:pPr marL="1143000" lvl="1" indent="-45720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00000"/>
                </a:solidFill>
              </a:rPr>
              <a:t>Unknown object</a:t>
            </a:r>
            <a:r>
              <a:rPr lang="en-US" altLang="zh-CN" dirty="0">
                <a:solidFill>
                  <a:srgbClr val="000000"/>
                </a:solidFill>
              </a:rPr>
              <a:t>s</a:t>
            </a:r>
            <a:r>
              <a:rPr lang="en-US" dirty="0">
                <a:solidFill>
                  <a:srgbClr val="000000"/>
                </a:solidFill>
              </a:rPr>
              <a:t> with the feature of known and novel features.</a:t>
            </a:r>
          </a:p>
        </p:txBody>
      </p:sp>
    </p:spTree>
    <p:extLst>
      <p:ext uri="{BB962C8B-B14F-4D97-AF65-F5344CB8AC3E}">
        <p14:creationId xmlns:p14="http://schemas.microsoft.com/office/powerpoint/2010/main" val="12395175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BF139A1-5D72-CE2B-20D5-E78B291DACE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47F5A03-1E35-5D0A-7BE6-81C8133A2DE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Questions and comments.</a:t>
            </a:r>
          </a:p>
        </p:txBody>
      </p:sp>
    </p:spTree>
    <p:extLst>
      <p:ext uri="{BB962C8B-B14F-4D97-AF65-F5344CB8AC3E}">
        <p14:creationId xmlns:p14="http://schemas.microsoft.com/office/powerpoint/2010/main" val="10605223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833CDEF-8630-E124-78FC-04E58A8C05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pPr/>
              <a:t>4</a:t>
            </a:fld>
            <a:r>
              <a:rPr lang="en-US" altLang="zh-CN"/>
              <a:t>/39</a:t>
            </a:r>
            <a:endParaRPr lang="zh-CN" altLang="en-US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E1A39B01-8EF3-57A4-3665-22E08A8B6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Human</a:t>
            </a:r>
            <a:endParaRPr 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ECC7B74-363A-1C03-503B-5B546C004FE6}"/>
              </a:ext>
            </a:extLst>
          </p:cNvPr>
          <p:cNvSpPr txBox="1"/>
          <p:nvPr/>
        </p:nvSpPr>
        <p:spPr>
          <a:xfrm>
            <a:off x="3047634" y="1041861"/>
            <a:ext cx="609526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will happen if the blind people can see?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内容占位符 1">
            <a:extLst>
              <a:ext uri="{FF2B5EF4-FFF2-40B4-BE49-F238E27FC236}">
                <a16:creationId xmlns:a16="http://schemas.microsoft.com/office/drawing/2014/main" id="{7A217D71-F63A-96F9-E4CA-99ED7D71DD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1101" y="1846385"/>
            <a:ext cx="5725254" cy="1696915"/>
          </a:xfrm>
        </p:spPr>
        <p:txBody>
          <a:bodyPr>
            <a:normAutofit/>
          </a:bodyPr>
          <a:lstStyle/>
          <a:p>
            <a:r>
              <a:rPr lang="en-US" altLang="zh-CN" sz="2000" dirty="0"/>
              <a:t>In </a:t>
            </a:r>
            <a:r>
              <a:rPr lang="en-US" altLang="zh-CN" sz="2000" dirty="0">
                <a:solidFill>
                  <a:srgbClr val="0070C0"/>
                </a:solidFill>
              </a:rPr>
              <a:t>1932</a:t>
            </a:r>
            <a:r>
              <a:rPr lang="en-US" altLang="zh-CN" sz="2000" dirty="0"/>
              <a:t>, a doctor found that many recovered blind people suffer from the vision deficiency, one people suicided because of deep depression after the eye surgery.</a:t>
            </a:r>
            <a:endParaRPr lang="en-US" sz="2000" dirty="0"/>
          </a:p>
        </p:txBody>
      </p:sp>
      <p:sp>
        <p:nvSpPr>
          <p:cNvPr id="8" name="内容占位符 1">
            <a:extLst>
              <a:ext uri="{FF2B5EF4-FFF2-40B4-BE49-F238E27FC236}">
                <a16:creationId xmlns:a16="http://schemas.microsoft.com/office/drawing/2014/main" id="{CADCE088-7DB8-1956-4FEE-01099AE9FFB0}"/>
              </a:ext>
            </a:extLst>
          </p:cNvPr>
          <p:cNvSpPr txBox="1">
            <a:spLocks/>
          </p:cNvSpPr>
          <p:nvPr/>
        </p:nvSpPr>
        <p:spPr>
          <a:xfrm>
            <a:off x="6227889" y="1846385"/>
            <a:ext cx="5725254" cy="16969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dirty="0"/>
              <a:t>In India, some people are blind when born, cataract, because of nutrition deficiency. </a:t>
            </a:r>
            <a:r>
              <a:rPr lang="en-US" sz="2000" dirty="0"/>
              <a:t>The recovered people can not adapt themselves.</a:t>
            </a:r>
          </a:p>
        </p:txBody>
      </p:sp>
      <p:sp>
        <p:nvSpPr>
          <p:cNvPr id="10" name="内容占位符 1">
            <a:extLst>
              <a:ext uri="{FF2B5EF4-FFF2-40B4-BE49-F238E27FC236}">
                <a16:creationId xmlns:a16="http://schemas.microsoft.com/office/drawing/2014/main" id="{66ADCEEE-C6BB-D606-88D7-00C4B814064F}"/>
              </a:ext>
            </a:extLst>
          </p:cNvPr>
          <p:cNvSpPr txBox="1">
            <a:spLocks/>
          </p:cNvSpPr>
          <p:nvPr/>
        </p:nvSpPr>
        <p:spPr>
          <a:xfrm>
            <a:off x="3233373" y="3354266"/>
            <a:ext cx="5725254" cy="16969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dirty="0"/>
              <a:t>However, those people who lose their eyesight after they born behave normally after recovering.</a:t>
            </a:r>
            <a:endParaRPr lang="en-US" sz="2000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2C7EB6F-A589-6D03-7FB7-3667DBDDB0B8}"/>
              </a:ext>
            </a:extLst>
          </p:cNvPr>
          <p:cNvSpPr txBox="1"/>
          <p:nvPr/>
        </p:nvSpPr>
        <p:spPr>
          <a:xfrm>
            <a:off x="0" y="6581001"/>
            <a:ext cx="116497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  <a:hlinkClick r:id="rId2"/>
              </a:rPr>
              <a:t>wikipedia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205660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3DA14F5-0662-3FF8-0D0D-CD745EE37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pPr/>
              <a:t>5</a:t>
            </a:fld>
            <a:r>
              <a:rPr lang="en-US" altLang="zh-CN"/>
              <a:t>/39</a:t>
            </a:r>
            <a:endParaRPr lang="zh-CN" altLang="en-US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2F33CBB8-02A6-15DE-C56C-F5A289BB34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Cat</a:t>
            </a:r>
            <a:endParaRPr 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CAD46B9-2AFD-9A95-3F52-9C93E8E5D2E1}"/>
              </a:ext>
            </a:extLst>
          </p:cNvPr>
          <p:cNvSpPr txBox="1"/>
          <p:nvPr/>
        </p:nvSpPr>
        <p:spPr>
          <a:xfrm>
            <a:off x="0" y="6396335"/>
            <a:ext cx="1164979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Receptive fields of single </a:t>
            </a:r>
            <a:r>
              <a:rPr lang="en-US" sz="12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neurones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in the cat's striate cortex. </a:t>
            </a:r>
            <a:r>
              <a:rPr lang="en-US" sz="12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The Journal of physiology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1959</a:t>
            </a:r>
            <a:r>
              <a:rPr lang="en-US" altLang="zh-CN" sz="1200" dirty="0">
                <a:solidFill>
                  <a:srgbClr val="222222"/>
                </a:solidFill>
                <a:latin typeface="Arial" panose="020B0604020202020204" pitchFamily="34" charset="0"/>
              </a:rPr>
              <a:t>, citations: 6,395 (2023/03/23).</a:t>
            </a:r>
          </a:p>
          <a:p>
            <a:r>
              <a:rPr lang="en-US" sz="12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ZFNet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Visualizing and understanding convolutional networks. </a:t>
            </a:r>
            <a:r>
              <a:rPr lang="en-US" sz="12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ECCV 2014, 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citations: 18,784 (2023/03/23).</a:t>
            </a:r>
            <a:endParaRPr lang="en-US" sz="12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3EEC364-583D-7F9B-8950-C39C8BF5FDB0}"/>
              </a:ext>
            </a:extLst>
          </p:cNvPr>
          <p:cNvSpPr txBox="1"/>
          <p:nvPr/>
        </p:nvSpPr>
        <p:spPr>
          <a:xfrm>
            <a:off x="686938" y="995688"/>
            <a:ext cx="108181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Visual experiments on cats.</a:t>
            </a:r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859D0D15-FA6C-5CBD-B746-2BF9EC2EC5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1100" y="1543050"/>
            <a:ext cx="5250469" cy="4270298"/>
          </a:xfrm>
        </p:spPr>
        <p:txBody>
          <a:bodyPr>
            <a:normAutofit/>
          </a:bodyPr>
          <a:lstStyle/>
          <a:p>
            <a:pPr algn="just"/>
            <a:r>
              <a:rPr lang="en-US" sz="2000" dirty="0"/>
              <a:t>In 1958, neurons in cats are respond to </a:t>
            </a:r>
            <a:r>
              <a:rPr lang="en-US" sz="2000" dirty="0">
                <a:solidFill>
                  <a:srgbClr val="C00000"/>
                </a:solidFill>
              </a:rPr>
              <a:t>edges</a:t>
            </a:r>
            <a:r>
              <a:rPr lang="en-US" sz="2000" dirty="0"/>
              <a:t> with </a:t>
            </a:r>
            <a:r>
              <a:rPr lang="en-US" sz="2000" dirty="0">
                <a:solidFill>
                  <a:srgbClr val="C00000"/>
                </a:solidFill>
              </a:rPr>
              <a:t>different orientation </a:t>
            </a:r>
            <a:r>
              <a:rPr lang="en-US" sz="2000" dirty="0"/>
              <a:t>(Nobel Prize,</a:t>
            </a:r>
            <a:r>
              <a:rPr lang="zh-CN" altLang="en-US" sz="2000" dirty="0"/>
              <a:t> </a:t>
            </a:r>
            <a:r>
              <a:rPr lang="en-US" sz="2000" dirty="0"/>
              <a:t>Hubel and Wiesel), having profound impact on many computer vision algorithms such as the Gabor filter.</a:t>
            </a:r>
          </a:p>
          <a:p>
            <a:pPr algn="just"/>
            <a:r>
              <a:rPr lang="en-US" altLang="zh-CN" sz="2000" dirty="0"/>
              <a:t>Experiment: s</a:t>
            </a:r>
            <a:r>
              <a:rPr lang="en-US" sz="2000" dirty="0"/>
              <a:t>ew cats’ eyes after born and remove the line, the eyes seem lost forever.</a:t>
            </a:r>
          </a:p>
          <a:p>
            <a:endParaRPr lang="en-US" sz="2000" dirty="0"/>
          </a:p>
        </p:txBody>
      </p:sp>
      <p:pic>
        <p:nvPicPr>
          <p:cNvPr id="9" name="Picture 2" descr="Key Deep Learning Architectures - ZFNet – Max Pechyonkin">
            <a:extLst>
              <a:ext uri="{FF2B5EF4-FFF2-40B4-BE49-F238E27FC236}">
                <a16:creationId xmlns:a16="http://schemas.microsoft.com/office/drawing/2014/main" id="{3FF21071-EDB6-E795-DAF7-E61FCCF6C3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786"/>
          <a:stretch/>
        </p:blipFill>
        <p:spPr bwMode="auto">
          <a:xfrm>
            <a:off x="6804374" y="1850781"/>
            <a:ext cx="4449780" cy="2800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BEAC838A-5F98-407D-3D5C-3356D0517DE2}"/>
              </a:ext>
            </a:extLst>
          </p:cNvPr>
          <p:cNvSpPr txBox="1"/>
          <p:nvPr/>
        </p:nvSpPr>
        <p:spPr>
          <a:xfrm>
            <a:off x="8635567" y="4860260"/>
            <a:ext cx="78739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en-US" sz="1800" b="0" i="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ZFNet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10984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3DA14F5-0662-3FF8-0D0D-CD745EE37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pPr/>
              <a:t>6</a:t>
            </a:fld>
            <a:r>
              <a:rPr lang="en-US" altLang="zh-CN"/>
              <a:t>/39</a:t>
            </a:r>
            <a:endParaRPr lang="zh-CN" altLang="en-US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2F33CBB8-02A6-15DE-C56C-F5A289BB34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Cat</a:t>
            </a:r>
            <a:endParaRPr 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CAD46B9-2AFD-9A95-3F52-9C93E8E5D2E1}"/>
              </a:ext>
            </a:extLst>
          </p:cNvPr>
          <p:cNvSpPr txBox="1"/>
          <p:nvPr/>
        </p:nvSpPr>
        <p:spPr>
          <a:xfrm>
            <a:off x="0" y="6581001"/>
            <a:ext cx="116497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Development of the brain depends on the visual environment. </a:t>
            </a:r>
            <a:r>
              <a:rPr lang="en-US" sz="1200" i="1" dirty="0">
                <a:solidFill>
                  <a:srgbClr val="222222"/>
                </a:solidFill>
                <a:latin typeface="Arial" panose="020B0604020202020204" pitchFamily="34" charset="0"/>
              </a:rPr>
              <a:t>Nature 1970</a:t>
            </a:r>
            <a:r>
              <a:rPr lang="en-US" altLang="zh-CN" sz="1200" dirty="0">
                <a:solidFill>
                  <a:srgbClr val="222222"/>
                </a:solidFill>
                <a:latin typeface="Arial" panose="020B0604020202020204" pitchFamily="34" charset="0"/>
              </a:rPr>
              <a:t>, citations: 1,452 (2023/03/14).</a:t>
            </a:r>
            <a:endParaRPr lang="en-US" sz="1200" dirty="0"/>
          </a:p>
        </p:txBody>
      </p:sp>
      <p:pic>
        <p:nvPicPr>
          <p:cNvPr id="1026" name="Picture 2" descr="Chapter 4: The Visual Cortex and Beyond - ppt video online download">
            <a:extLst>
              <a:ext uri="{FF2B5EF4-FFF2-40B4-BE49-F238E27FC236}">
                <a16:creationId xmlns:a16="http://schemas.microsoft.com/office/drawing/2014/main" id="{2683A43F-F342-8486-D51C-85C308AF10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6" t="10050" r="3211" b="4421"/>
          <a:stretch/>
        </p:blipFill>
        <p:spPr bwMode="auto">
          <a:xfrm>
            <a:off x="271100" y="1612713"/>
            <a:ext cx="6086903" cy="4180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13EEC364-583D-7F9B-8950-C39C8BF5FDB0}"/>
              </a:ext>
            </a:extLst>
          </p:cNvPr>
          <p:cNvSpPr txBox="1"/>
          <p:nvPr/>
        </p:nvSpPr>
        <p:spPr>
          <a:xfrm>
            <a:off x="686938" y="995688"/>
            <a:ext cx="108181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ability to see of cat 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is </a:t>
            </a:r>
            <a:r>
              <a:rPr lang="en-US" sz="24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innate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or </a:t>
            </a:r>
            <a:r>
              <a:rPr lang="en-US" sz="2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acquired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859D0D15-FA6C-5CBD-B746-2BF9EC2EC5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5281" y="1543050"/>
            <a:ext cx="5250469" cy="4270298"/>
          </a:xfrm>
        </p:spPr>
        <p:txBody>
          <a:bodyPr>
            <a:normAutofit/>
          </a:bodyPr>
          <a:lstStyle/>
          <a:p>
            <a:r>
              <a:rPr lang="en-US" sz="2000" dirty="0"/>
              <a:t>Kittens that only perceive vertical lines for the first few month of birth could </a:t>
            </a:r>
            <a:r>
              <a:rPr lang="en-US" sz="2000" dirty="0">
                <a:solidFill>
                  <a:srgbClr val="C00000"/>
                </a:solidFill>
              </a:rPr>
              <a:t>only</a:t>
            </a:r>
            <a:r>
              <a:rPr lang="en-US" sz="2000" dirty="0"/>
              <a:t> see vertical lines not horizontal lines </a:t>
            </a:r>
            <a:r>
              <a:rPr lang="en-US" sz="2000" dirty="0">
                <a:solidFill>
                  <a:srgbClr val="C00000"/>
                </a:solidFill>
              </a:rPr>
              <a:t>for the rest</a:t>
            </a:r>
            <a:r>
              <a:rPr lang="en-US" sz="2000" dirty="0"/>
              <a:t> of their life. </a:t>
            </a:r>
          </a:p>
          <a:p>
            <a:r>
              <a:rPr lang="en-US" sz="2000" dirty="0"/>
              <a:t>Two weeks after born, last three months.</a:t>
            </a:r>
          </a:p>
          <a:p>
            <a:r>
              <a:rPr lang="en-US" sz="2000" dirty="0">
                <a:hlinkClick r:id="rId3"/>
              </a:rPr>
              <a:t>Video in a website</a:t>
            </a:r>
            <a:r>
              <a:rPr lang="en-US" sz="2000" dirty="0"/>
              <a:t>.</a:t>
            </a:r>
          </a:p>
          <a:p>
            <a:pPr lvl="1"/>
            <a:r>
              <a:rPr lang="en-US" sz="1600" dirty="0"/>
              <a:t>3:30 – Without visual placing reaction</a:t>
            </a:r>
          </a:p>
          <a:p>
            <a:pPr lvl="1"/>
            <a:r>
              <a:rPr lang="en-US" sz="1600" dirty="0"/>
              <a:t>4:42- No startled reaction</a:t>
            </a:r>
          </a:p>
          <a:p>
            <a:pPr lvl="1"/>
            <a:r>
              <a:rPr lang="en-US" sz="1600" dirty="0"/>
              <a:t>Recovered few days latter.</a:t>
            </a:r>
          </a:p>
          <a:p>
            <a:pPr lvl="1"/>
            <a:endParaRPr lang="en-US" sz="1600" dirty="0"/>
          </a:p>
          <a:p>
            <a:pPr lvl="1"/>
            <a:r>
              <a:rPr lang="en-US" sz="1600" dirty="0"/>
              <a:t>6:07- only has reaction in horizontal but not in vertical.</a:t>
            </a:r>
          </a:p>
          <a:p>
            <a:r>
              <a:rPr lang="en-US" sz="2000" dirty="0">
                <a:hlinkClick r:id="rId4"/>
              </a:rPr>
              <a:t>More info in Chinese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5970530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357437-2A3A-D588-4BE0-FEE3157AFB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mammals to machines: </a:t>
            </a:r>
            <a:r>
              <a:rPr lang="en-US" dirty="0">
                <a:solidFill>
                  <a:srgbClr val="C00000"/>
                </a:solidFill>
              </a:rPr>
              <a:t>open set recognition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28204DB-D96F-1009-445C-4D56C7DEB94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pPr/>
              <a:t>7</a:t>
            </a:fld>
            <a:r>
              <a:rPr lang="en-US" altLang="zh-CN"/>
              <a:t>/39</a:t>
            </a:r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AA7962F-B8EC-49C7-8BE2-F2145D67E21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09575" y="1050680"/>
            <a:ext cx="11372850" cy="1217769"/>
          </a:xfrm>
        </p:spPr>
        <p:txBody>
          <a:bodyPr/>
          <a:lstStyle/>
          <a:p>
            <a:pPr algn="ctr"/>
            <a:r>
              <a:rPr lang="en-US" dirty="0"/>
              <a:t>Mammal: vision system is learned from the experiences and </a:t>
            </a:r>
            <a:r>
              <a:rPr lang="en-US" dirty="0">
                <a:solidFill>
                  <a:srgbClr val="C00000"/>
                </a:solidFill>
              </a:rPr>
              <a:t>part will lose forever </a:t>
            </a:r>
            <a:r>
              <a:rPr lang="en-US" dirty="0"/>
              <a:t>if they did not learn at the beginning of life.</a:t>
            </a:r>
          </a:p>
          <a:p>
            <a:pPr algn="ctr"/>
            <a:r>
              <a:rPr lang="en-US" dirty="0">
                <a:solidFill>
                  <a:srgbClr val="C00000"/>
                </a:solidFill>
              </a:rPr>
              <a:t>Machine</a:t>
            </a:r>
            <a:r>
              <a:rPr lang="en-US" dirty="0"/>
              <a:t>: learn from data. Can machine know something different?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691DE99-463A-1330-8707-38CE506F6A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2206" y="2440077"/>
            <a:ext cx="3046582" cy="3570002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B59C4C52-4F9F-72A8-D0EE-24E52651D3F0}"/>
              </a:ext>
            </a:extLst>
          </p:cNvPr>
          <p:cNvSpPr/>
          <p:nvPr/>
        </p:nvSpPr>
        <p:spPr>
          <a:xfrm>
            <a:off x="4090016" y="3862853"/>
            <a:ext cx="454508" cy="20218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A91E8A3-5662-47EC-F143-EAAF2FDC937B}"/>
              </a:ext>
            </a:extLst>
          </p:cNvPr>
          <p:cNvSpPr/>
          <p:nvPr/>
        </p:nvSpPr>
        <p:spPr>
          <a:xfrm>
            <a:off x="5140821" y="3862853"/>
            <a:ext cx="454508" cy="20218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F70E9B8-602B-5738-7302-EFE88EB34CC6}"/>
              </a:ext>
            </a:extLst>
          </p:cNvPr>
          <p:cNvSpPr/>
          <p:nvPr/>
        </p:nvSpPr>
        <p:spPr>
          <a:xfrm>
            <a:off x="4090016" y="4683730"/>
            <a:ext cx="454508" cy="20218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6F38B2F-555B-7CEE-62E4-77A965EB1987}"/>
              </a:ext>
            </a:extLst>
          </p:cNvPr>
          <p:cNvSpPr txBox="1"/>
          <p:nvPr/>
        </p:nvSpPr>
        <p:spPr>
          <a:xfrm>
            <a:off x="0" y="6581001"/>
            <a:ext cx="116497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Generalized out-of-distribution detection: A survey. S</a:t>
            </a:r>
            <a:r>
              <a:rPr lang="en-US" altLang="zh-CN" sz="1200" dirty="0">
                <a:solidFill>
                  <a:srgbClr val="222222"/>
                </a:solidFill>
                <a:latin typeface="Arial" panose="020B0604020202020204" pitchFamily="34" charset="0"/>
              </a:rPr>
              <a:t>ubmission to TPAMI 2021, citations: 176 (2023/03/04).</a:t>
            </a:r>
            <a:endParaRPr lang="en-US" sz="1200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6D05C62-DB5F-729B-0A83-771C8FE9ED01}"/>
              </a:ext>
            </a:extLst>
          </p:cNvPr>
          <p:cNvSpPr txBox="1"/>
          <p:nvPr/>
        </p:nvSpPr>
        <p:spPr>
          <a:xfrm>
            <a:off x="6497515" y="3250136"/>
            <a:ext cx="5381321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Two tasks: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Distinguish one image is either ID (in distribution) or OOD (out of distribution).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ID, classify the input images to correct categories.</a:t>
            </a:r>
          </a:p>
        </p:txBody>
      </p:sp>
    </p:spTree>
    <p:extLst>
      <p:ext uri="{BB962C8B-B14F-4D97-AF65-F5344CB8AC3E}">
        <p14:creationId xmlns:p14="http://schemas.microsoft.com/office/powerpoint/2010/main" val="1326734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94E8A90-C7D6-921B-C68E-D2E73A224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85BDA37-A8E2-E10C-0B27-07F129DC7EB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pPr/>
              <a:t>8</a:t>
            </a:fld>
            <a:r>
              <a:rPr lang="en-US" altLang="zh-CN"/>
              <a:t>/39</a:t>
            </a:r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2164190-8DA1-3652-1E42-A2AFFC80CC20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algn="ctr"/>
            <a:r>
              <a:rPr lang="en-US" dirty="0"/>
              <a:t>Basic question: how to distinguish ID and OOD?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580BB27-1F46-BC42-D760-F183A900540D}"/>
              </a:ext>
            </a:extLst>
          </p:cNvPr>
          <p:cNvSpPr txBox="1"/>
          <p:nvPr/>
        </p:nvSpPr>
        <p:spPr>
          <a:xfrm>
            <a:off x="4975341" y="1702705"/>
            <a:ext cx="2241319" cy="163121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Probability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Logits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 statistics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Reconstruction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5169762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8E600B0-48BF-3015-35A5-D555FB976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pPr/>
              <a:t>9</a:t>
            </a:fld>
            <a:r>
              <a:rPr lang="en-US" altLang="zh-CN"/>
              <a:t>/39</a:t>
            </a:r>
            <a:endParaRPr lang="zh-CN" altLang="en-US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16A7F655-6280-9E27-09E4-4167F8E88B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Related work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148665F-1565-33D4-75B2-2FDDB25F32C0}"/>
              </a:ext>
            </a:extLst>
          </p:cNvPr>
          <p:cNvSpPr txBox="1"/>
          <p:nvPr/>
        </p:nvSpPr>
        <p:spPr>
          <a:xfrm>
            <a:off x="271102" y="972944"/>
            <a:ext cx="6274771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Probability: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maximum </a:t>
            </a:r>
            <a:r>
              <a:rPr lang="en-US" sz="2000" b="0" i="0" u="none" strike="noStrike" baseline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softmax</a:t>
            </a:r>
            <a:r>
              <a:rPr lang="en-US" sz="20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probability (</a:t>
            </a:r>
            <a:r>
              <a:rPr lang="en-US" sz="2000" b="0" i="0" u="none" strike="noStrike" baseline="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MSP</a:t>
            </a:r>
            <a:r>
              <a:rPr lang="en-US" sz="20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altLang="zh-CN" sz="20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Logits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Feature statistics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Reconstruction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BEBB879-C807-AD7E-1948-2C5EDAEADF22}"/>
              </a:ext>
            </a:extLst>
          </p:cNvPr>
          <p:cNvSpPr txBox="1"/>
          <p:nvPr/>
        </p:nvSpPr>
        <p:spPr>
          <a:xfrm>
            <a:off x="1124649" y="4138579"/>
            <a:ext cx="533876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b="0" i="0" u="none" strike="noStrike" baseline="0" dirty="0">
                <a:latin typeface="NimbusRomNo9L-Regu"/>
              </a:rPr>
              <a:t>Applications: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Computer vision, MNIST, CIFAR10, CIFAR100.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NLP: sentiment classification.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Speech recognition.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6782F81-EB4D-9035-631D-E8C99A82FB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0173" y="1761137"/>
            <a:ext cx="7924800" cy="207271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8ACE4D28-4D0C-08B6-2E6F-D0660CB00179}"/>
                  </a:ext>
                </a:extLst>
              </p:cNvPr>
              <p:cNvSpPr txBox="1"/>
              <p:nvPr/>
            </p:nvSpPr>
            <p:spPr>
              <a:xfrm>
                <a:off x="6463418" y="4138578"/>
                <a:ext cx="5338769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1800" b="0" i="0" u="none" strike="noStrike" baseline="0" dirty="0">
                    <a:solidFill>
                      <a:schemeClr val="accent6"/>
                    </a:solidFill>
                    <a:latin typeface="NimbusRomNo9L-Regu"/>
                  </a:rPr>
                  <a:t>Basic assumption:</a:t>
                </a: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There is a relationship between probability and ID data.</a:t>
                </a: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US" dirty="0">
                    <a:solidFill>
                      <a:schemeClr val="accent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Higher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accent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tends to be </a:t>
                </a:r>
                <a:r>
                  <a:rPr lang="en-US" altLang="zh-CN" dirty="0">
                    <a:solidFill>
                      <a:schemeClr val="accent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ID (in-distribution) data.</a:t>
                </a:r>
                <a:endParaRPr lang="en-US" dirty="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8ACE4D28-4D0C-08B6-2E6F-D0660CB001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3418" y="4138578"/>
                <a:ext cx="5338769" cy="1200329"/>
              </a:xfrm>
              <a:prstGeom prst="rect">
                <a:avLst/>
              </a:prstGeom>
              <a:blipFill>
                <a:blip r:embed="rId3"/>
                <a:stretch>
                  <a:fillRect l="-685" t="-3046" b="-71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本框 8">
            <a:extLst>
              <a:ext uri="{FF2B5EF4-FFF2-40B4-BE49-F238E27FC236}">
                <a16:creationId xmlns:a16="http://schemas.microsoft.com/office/drawing/2014/main" id="{81A86E2F-76C9-61FF-B36A-B64F9EFEF264}"/>
              </a:ext>
            </a:extLst>
          </p:cNvPr>
          <p:cNvSpPr txBox="1"/>
          <p:nvPr/>
        </p:nvSpPr>
        <p:spPr>
          <a:xfrm>
            <a:off x="0" y="6581001"/>
            <a:ext cx="117364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 Baseline for Detecting Misclassified and Out-of-Distribution Examples in Neural Networks. ICLR 2017, citation: 1,987 (2023/03/04).</a:t>
            </a:r>
          </a:p>
        </p:txBody>
      </p:sp>
    </p:spTree>
    <p:extLst>
      <p:ext uri="{BB962C8B-B14F-4D97-AF65-F5344CB8AC3E}">
        <p14:creationId xmlns:p14="http://schemas.microsoft.com/office/powerpoint/2010/main" val="22880569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10460</TotalTime>
  <Words>1790</Words>
  <Application>Microsoft Office PowerPoint</Application>
  <PresentationFormat>宽屏</PresentationFormat>
  <Paragraphs>262</Paragraphs>
  <Slides>36</Slides>
  <Notes>12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36</vt:i4>
      </vt:variant>
    </vt:vector>
  </HeadingPairs>
  <TitlesOfParts>
    <vt:vector size="44" baseType="lpstr">
      <vt:lpstr>等线</vt:lpstr>
      <vt:lpstr>NimbusRomNo9L-Regu</vt:lpstr>
      <vt:lpstr>Arial</vt:lpstr>
      <vt:lpstr>Cambria Math</vt:lpstr>
      <vt:lpstr>Georgia</vt:lpstr>
      <vt:lpstr>Times New Roman</vt:lpstr>
      <vt:lpstr>Wingdings</vt:lpstr>
      <vt:lpstr>Office Theme</vt:lpstr>
      <vt:lpstr>PowerPoint 演示文稿</vt:lpstr>
      <vt:lpstr>Contents</vt:lpstr>
      <vt:lpstr>PowerPoint 演示文稿</vt:lpstr>
      <vt:lpstr>Human</vt:lpstr>
      <vt:lpstr>Cat</vt:lpstr>
      <vt:lpstr>Cat</vt:lpstr>
      <vt:lpstr>From mammals to machines: open set recognition</vt:lpstr>
      <vt:lpstr>PowerPoint 演示文稿</vt:lpstr>
      <vt:lpstr>Related work</vt:lpstr>
      <vt:lpstr>Related work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Evidence of FH: activation</vt:lpstr>
      <vt:lpstr>Evidence of FH: activation</vt:lpstr>
      <vt:lpstr>Evidence of FH: activation</vt:lpstr>
      <vt:lpstr>PowerPoint 演示文稿</vt:lpstr>
      <vt:lpstr>Verify the Familiarity Hypothesis through blurring</vt:lpstr>
      <vt:lpstr>Verify the Familiarity Hypothesis through blurring</vt:lpstr>
      <vt:lpstr>Verify the Familiarity Hypothesis through blurring</vt:lpstr>
      <vt:lpstr>Verify the Familiarity Hypothesis through blurring</vt:lpstr>
      <vt:lpstr>Verify the Familiarity Hypothesis through blurring</vt:lpstr>
      <vt:lpstr>Verify the Familiarity Hypothesis through blurring</vt:lpstr>
      <vt:lpstr>Verify the Familiarity Hypothesis through blurring</vt:lpstr>
      <vt:lpstr>Verify the Familiarity Hypothesis through blurring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Conclusion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XuMingle</dc:creator>
  <cp:lastModifiedBy>XuMingle</cp:lastModifiedBy>
  <cp:revision>47</cp:revision>
  <cp:lastPrinted>2022-11-17T03:56:26Z</cp:lastPrinted>
  <dcterms:created xsi:type="dcterms:W3CDTF">2022-11-13T06:15:27Z</dcterms:created>
  <dcterms:modified xsi:type="dcterms:W3CDTF">2023-03-24T00:51:40Z</dcterms:modified>
</cp:coreProperties>
</file>